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0" r:id="rId4"/>
    <p:sldId id="301" r:id="rId5"/>
    <p:sldId id="299" r:id="rId6"/>
    <p:sldId id="293" r:id="rId7"/>
    <p:sldId id="291" r:id="rId8"/>
    <p:sldId id="292" r:id="rId9"/>
    <p:sldId id="294" r:id="rId10"/>
    <p:sldId id="295" r:id="rId11"/>
    <p:sldId id="297" r:id="rId12"/>
    <p:sldId id="296" r:id="rId13"/>
    <p:sldId id="256" r:id="rId14"/>
    <p:sldId id="290" r:id="rId15"/>
    <p:sldId id="282" r:id="rId16"/>
    <p:sldId id="298" r:id="rId17"/>
    <p:sldId id="257" r:id="rId18"/>
    <p:sldId id="258" r:id="rId19"/>
    <p:sldId id="261" r:id="rId20"/>
    <p:sldId id="259" r:id="rId21"/>
    <p:sldId id="260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2" r:id="rId30"/>
    <p:sldId id="263" r:id="rId31"/>
    <p:sldId id="265" r:id="rId32"/>
    <p:sldId id="264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6" r:id="rId42"/>
    <p:sldId id="277" r:id="rId43"/>
    <p:sldId id="278" r:id="rId44"/>
    <p:sldId id="279" r:id="rId45"/>
    <p:sldId id="280" r:id="rId46"/>
    <p:sldId id="281" r:id="rId47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7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7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8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7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5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7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7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7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3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6E23-AFFD-4277-AD46-2BC1956647C3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1A10-5EE7-45F8-A985-4A8733CB4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6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Y0V8GaeFI" TargetMode="External"/><Relationship Id="rId2" Type="http://schemas.openxmlformats.org/officeDocument/2006/relationships/hyperlink" Target="https://www.youtube.com/watch?v=p8BwWBc571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do you like to do on the 4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of July?</a:t>
            </a:r>
            <a:endParaRPr lang="en-US" sz="5400" dirty="0"/>
          </a:p>
        </p:txBody>
      </p:sp>
      <p:pic>
        <p:nvPicPr>
          <p:cNvPr id="2050" name="Picture 2" descr="http://joonbug.com/media/vYs1rLxPZV7/fireworksdetroitwindsorintlfreedomf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838700" cy="32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5047"/>
            <a:ext cx="6161231" cy="58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Tax- extra amount of $ paid to the government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Act-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Independent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do you like to do on the 4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of July?</a:t>
            </a:r>
            <a:endParaRPr lang="en-US" sz="5400" dirty="0"/>
          </a:p>
        </p:txBody>
      </p:sp>
      <p:pic>
        <p:nvPicPr>
          <p:cNvPr id="2050" name="Picture 2" descr="http://joonbug.com/media/vYs1rLxPZV7/fireworksdetroitwindsorintlfreedomf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838700" cy="32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had a bad break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Stuff we’ve already learned that affect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Exploration/Colonization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Enlightenment ideas</a:t>
            </a:r>
            <a:r>
              <a:rPr lang="en-US" dirty="0" smtClean="0"/>
              <a:t> influence American Revolution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Ok….let’s look at a little background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O.k. so here’s the </a:t>
            </a:r>
            <a:r>
              <a:rPr lang="en-US" dirty="0" err="1" smtClean="0"/>
              <a:t>delio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In the 1600s Great Britain set up colonies on the eastern coast of North America (remember that whole mercantilism/triangular trade thingy…)</a:t>
            </a:r>
          </a:p>
          <a:p>
            <a:endParaRPr lang="en-US" dirty="0"/>
          </a:p>
        </p:txBody>
      </p:sp>
      <p:pic>
        <p:nvPicPr>
          <p:cNvPr id="4" name="Picture 2" descr="http://homes.chass.utoronto.ca/~reak/hist/na17t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399"/>
            <a:ext cx="3381375" cy="3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.123rf.com/400wm/400/400/rbiedermann/rbiedermann1201/rbiedermann120100074/12020439-industry-and-flag-of-great-brit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275013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ources.woodlands-junior.kent.sch.uk/customs/questions/britain/br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28" y="4038600"/>
            <a:ext cx="130758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urved Connector 5"/>
          <p:cNvCxnSpPr/>
          <p:nvPr/>
        </p:nvCxnSpPr>
        <p:spPr>
          <a:xfrm rot="10800000" flipV="1">
            <a:off x="3352800" y="3809998"/>
            <a:ext cx="2895600" cy="104477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mes.chass.utoronto.ca/~reak/hist/na17t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353175" cy="62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172200"/>
          </a:xfrm>
        </p:spPr>
        <p:txBody>
          <a:bodyPr/>
          <a:lstStyle/>
          <a:p>
            <a:r>
              <a:rPr lang="en-US" dirty="0" smtClean="0"/>
              <a:t>Almost 200 years later most colonists didn’t see themselves as “British”</a:t>
            </a:r>
          </a:p>
          <a:p>
            <a:r>
              <a:rPr lang="en-US" dirty="0" smtClean="0"/>
              <a:t>They saw themselves as almost an “American nation”</a:t>
            </a:r>
            <a:endParaRPr lang="en-US" dirty="0"/>
          </a:p>
        </p:txBody>
      </p:sp>
      <p:pic>
        <p:nvPicPr>
          <p:cNvPr id="1026" name="Picture 2" descr="http://media.smithsonianmag.com/images/212*357/American-colonist-soldi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20193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1837075">
            <a:off x="4831672" y="2716382"/>
            <a:ext cx="2452158" cy="16909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 I British or “American?”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So……what caused the colonists living in the British colonies to finally fight for their independence?</a:t>
            </a:r>
          </a:p>
          <a:p>
            <a:endParaRPr lang="en-US" dirty="0"/>
          </a:p>
          <a:p>
            <a:r>
              <a:rPr lang="en-US" dirty="0" smtClean="0"/>
              <a:t>WHAT HAPPENED?</a:t>
            </a:r>
          </a:p>
          <a:p>
            <a:endParaRPr lang="en-US" dirty="0"/>
          </a:p>
          <a:p>
            <a:r>
              <a:rPr lang="en-US" dirty="0" smtClean="0"/>
              <a:t>This is where the Road </a:t>
            </a:r>
            <a:r>
              <a:rPr lang="en-US" smtClean="0"/>
              <a:t>to Revolution begins!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had a bad break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W’s of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fought in the American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British vs. Colonists</a:t>
            </a:r>
            <a:endParaRPr lang="en-US" sz="4800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MIAZAMBIgACEQEDEQH/xAAcAAACAgMBAQAAAAAAAAAAAAAABgUHAQQIAwL/xAA/EAACAQMBBgMGBAMGBgMAAAABAgMABBEFBhITITFBB1FxFCJhgZGhIzJCwbHR8BUzYoKywkNykqLS4QgWJP/EABgBAQEBAQEAAAAAAAAAAAAAAAABAgME/8QAJREAAgICAQQBBQEAAAAAAAAAAAECEQMhMQQSIkFRIzJxgcET/9oADAMBAAIRAxEAPwC8aKKKAKDRXldS8C2lmwW4aFsDvgZoCO1zaPSdBRW1O8SJmGVjHvO3oo51X+t+NFjbBk0rS7i4boHncRr9Bk/wqstV1t9Rv572/uZGlnkZzvofdB6AeQAwK1VsW1ImS391d7JZgAB8yRV0uQk26SNrU9ptS2l1ZrzU5iw/REpISMeQHarI8Hdt4Z0bZ7UZyLgSn2JnPJ0IzuDvkEMfQgVWsuz95pyq8pidJB7hSVTvZ8udQttHdQ3SywCSKaN8hhyKH1qWnwVxlH7kdfA1mkbwo2lu9f0eaLUpFmurNwhlU531PTPx5EfSnmhAooooAooooAooooArBoNVXtF4m3aXlxb6TDHDFDKyLNJ7/FwcZA6AfWsuSRqMXLgtFo1KEbqn1FU3pGmNZG80/VIyk4mlKcM4IJ58j3z1qL1fxB2g1EKguXt40T3haqU3jnqSOfkOoFGyt9Lqd7cQ3DPNLuLIil2Mkg6PunOSQCDjvz61yyeSPX0q7ZOTPO5kgilkS8SeEbijdxutIe4HmDmnTw62P0y+0241HWtJt55J7ljb8aMNiMAAY+Gc0ja01vI80sK3arCD71zgAMP0r5nOBiovT9d17T7qK2s768gmjG8YuKdz3eeCucVMSaZ06lqUOeDpO2t4LWJYbaKOKJRhUjUKB8hXtVFr4pa9Dc70ksUu4d54GiCAgdR0yPX+NXbZzG5tYZzG0fEQPuP+ZcjOD8a7p2eBxo96KwSAMnpWjpes6fqof2C5WUocOmCGX1B54+NUyb9FFFAFFFKW2G2ttoCvFapHeXqDekhEmOCvQM/zIGOp+9RulbNQg5yUVyM91NFbwPNO6pEikszdAKoS8ttOfUbo2cLm2aciHiHnjPT+QPP45rd1rafUJrZG1i8eR5jxPZ09yNFGe3l686T01lri4WNd8G4KxMFPuqCwz7vpXOnkej2KEOnX1HtjZpMFgnGuQsb2h/8AyaikYIMKv/dzAdQpJIPlgHzqCv7SfRdX4d4DPJa4EZLFcoPylSOnLp261nTbsaXtHJPaXcLW7/gzwTYAkj6EEcx6f1lgu4INY09oIuIBEN2yllZQ4U/8Jsnnjt3xy6itThKlTOXT9RjU25rTFL2NLm6EFnHNKxcsOLMZCG/UR0A75OM/GmC00uGwikaTDTyDDOT0+A/rnTDBYafoOlsQshndczXDIMfI55KO1JWp3Fxf6jDIt3ax2kUoZU43vMB3I86Y4SfJOpzQrtxrRFatrD3GpwycNALd/dDqPeI673mDjpXRexW0sG1GhxX0YVJx7lxEDnhyY5j07j4GuZ9ZjWC/c7wKvhwVP5SaafCvaWTZ/aSOKdytleMIZ1z7oJ/K/wAj9ia9Diq0eFSaezoLWLgWuk3twys4igkcqoyThScD40leFBVm1hhg4ljTeByCAGFNO1s/s+y+qyg4ItZAPUqQPuaWfBm2Eey0l0clri5fOT2X3eX0NcbO1ex+orFFUCH4t7SXWhaNb29k7xT3rlTKh95EXrj4nIH1qhYr9YpnchpSxLMc9fPJrpfbDZKw2tsYrXUJJ4uDJvxyQFQwOCCOYIwc+XYUnweCujJcI8+p6hNCrA8L8Nd4eRIX+GK2u1xpkjKcMnfEqqw0XXtppEGl6XcyRlt3ispES88fmPLAqZ1bYy62M1Kwk1B1uIXiMskkaEIjj9IJ69j2roSysrewtIrSziSG3iXdjjRcBR8KX/EnTv7Q2I1WMY3ooTOuf8HvH7Aj50i0tLgZZSyeUns5qWOW6u3VY+JLM+QuM5JPLH1q7dl9mbfS9jpLbW5BIJffYZH4OTyCHHUHGD59KS9itKSzKandqOIBmIN+lPP1I+1bGvbRza3qdpbxuVsopAUUct9hz3j9OQqZJ14ouDC8ly+DO1p1aeOGzvZXIgUsIyBicDo/LqR3XseYqvbnPEYLzOOpqx7XVE1K2bS79m49u5NvP0YqM45n9QH1GfKlHaTS2tnabAGebFR7px3Hl2yO2fI1MTVs31KmoqL9f0jEsdQ1uNjYWs1y0EZ4ywrndUEYOPnWhbSk4B8sA/Crb/8Aj7ayS3+s6gSwjWOOEKDyLElskfDAx6mtTxr2Qi0y8j12whC2t03DuEQckkwTvfDeGfmPjXROpHm7dE6NrP7a8Kbv2iQHUIAkE692G8N1vmB9c03+GFt7LsNpaY5sryf9UjN+9c9aQ8jI5ICxEYxnn1/910rsYix7J6OiEFfY4+YOf0iucl5HaF9myaoooqAKKKKAK1tRs4tQ0+5srgEw3MTRSBTg7rAg4Pbka2a0db1BNJ0a+1GRGdLSB5iq9WCqTj7UBSe3lyNNuxocD70pcLKwHPdH/l5VCWC8XVd3BbcDs3LGDjHTt1qKhvbnW9oJb66dTPNIZXJ5KCT6dB+1MWy1s019eScFXEMa+6T0BPM9fhUmvJI9eDx6acvnRp3ZaLUptxnMjbpBj5E8gfl8q9YdQh1iOW0uRuyrkMvnjkHH15j1863dqLV7XUk340LSpuEKcgMD8D8ftSXfGW0v3aNt11IKsvTlUxLyaL1cu7BCa/A+7G67/wDS9E1W2i3Fu5bxXSSZfwxGFUE574Pb41aD3Oj7fbN31laT8WOaLdbK7rRsRlTg+R+XI1RKXr60LJSX4W+Unh6gkryYLnmTuhf6zUrs5tG2g7QWN3ZO7W+6I7sEc5V7jHYrywBjmPiartPZ5Ek1SF2ysbm1lurdoTHcJLwpI8cwRnPyzj7Vb3gjqt3PYajpN0SyWMitCSOiuWyvoCp+tLu1qPZbTa/cW5SSzv1t7hZFP5chMD5lXPypo8HZZbyzlvpmZnkgRWLE9VkkX+CjpXR7tmF6RY9FZorBoKKKKAKg9r9U07TtEu01K4hiFxbypHHKwHFO6fdA79fvU5VEeM99LJtc9sXLRW9pGFXspbeJ/wBv0qxVsknSFHZm2kWKedc5CYByBggfH16U6bDw28tjfXc8kAeR2JaTIxjp8v50sWcW5oqlJyzOwxEgzlycAGrJ0yKLSNnjLJAbOOOFY1aROcjHvu5yewAOD1rK3Ns9eR/59NCHzsjNubJfYEu4kSLcbe3QSe+Dz+earLXY96bi5JyoViTnJ7mrK1S/n1S0jWeBwHUqyFxz8yCBgkUjajZyiykSfHEhyCM9D1yPn/Gp9uRM1irJ00sb9bIvZiVBqHskyb0VxybnghgCVIPYitrWBwLmN4hh7hSWAHIupwT8Cf3qJ0udYdWtZG5ATKT6ZqxNJ2Vn2iS5ubKNLlLYuTbmThs0jBgpViCMchkHyHz6ZFvR4cb2LA1W9uPZYZXZm4arMhGS4jyq8/Srm8KNwaS4ihWJN1XCqcgbzynH0I+tVZC8Vik5kBNzE7RyyrHghsnKhjyHPPQGra8L7KaDQzdTkrxyFERGCm4WU5+ea4xbbPblgo4v2OlFYoroeQzRRRQBVT+LOxZma92mt7zd3YwZ4JFzvYCqu6R05Dvnr2q1ycUm+KGq21loDWdwMm9BAHPmFwSPny+9O7t2VQeR9q9lY+HGhNe34nkZuFCVkCnmN7PIkGnPaRJbyXel4kiRjdRSu6gPcgc8mvXw4iVdBExXEkuZGJHXOcc/StfWZ5Gnf8QuxzgdhVbt2ySSXiuEaulAT2csN3HHuCX85yuOQ6EDkf50s7U6BaXUxNncHigAbgkJEnqOmacdkSIrx0difaA2AwG6QMDp8/tWxtLaiNiYuJnPvZI5fQVCKVFIQWMkOpRl13gsmWUjGMc8Hy6VbOwF7aXE93ZQCTgzwSi4jVipSMLkHeXpgkgH/F6UqzLGdodMkdcH2yFZSB+Yb461du1MkWn7M6tcxoiOtpJgquMndIH3NLb5NzjFNSgVb4YaMuu6xJcak7zpZbkqK/NcknGB6r9qtrRI2jW8xuiFruRolUdBnn9WDH50j+CqZtdUmxgb8UQHopY/66dtmSW0aFickvJz/wA7VmPBrI23TJWiiitHMKKKKAKTPFHQJNc2bkktYy95Z5liUfqX9a+pHT4gU50GhU3F2iuthVaPZW1yjAmMYJHlUdrjkzNEuST+Y+VNWl70NreREH8O5lHoN40rXae363b2MB/vZQpI8u59QM0MmzLpl5YvoGpxpmzVJBcODzUuV3SR5EL9SKlNcIktGkZRzXOAcjPlU/tOips7cIoCooQAeWGXFLGrMsejRE4OBn1oJM0PD/TYJ9oZJ5oUfgRl4yR+V8gZHx5mmPxLl3dlpLRSFkvpo7aMnpktnn8lNeHh1aMlvdXTZwzCNc98cz/EfStLxjkA0SyiOM+08UfDdUr/AL6FRjwcgeHR71yyGKecSpjO8vLdwfkoPzps2ZUroluD3Ln6uxpc8LYxbbBRXLL78zTSse5wxUfZRTZo8Zj0u1VhhjGGI8ief71EWV3s3KKKKpAooooArB6VmsHpQC3cxPE2or0RrjeyenNQT/Gl3ZaOJ9sd4AExI7A5+GMj61LazqUXGmtCxVhM3E7cuWPtXjsZw5tevZUK4SEKoUdRnr9vvURCf2rx/YFyP+T/AFik/XyE0iEGRSCBjdOT6cqdNpN4aPcbv+HPTmN4edVvtBqgvrmL8ARBBgIy5FUMsLZCJYtnbLd/WnEPqTmkTxouMzWNuDzWCRyvr0P/AG0/6GBp+z1qbpwojh35GPILnn+9U54l6xFq20s09jIHht7YQb2QQxy2SpBIxzqNWaTplmbPoLXYzQ9PHKW4gjGPgcFj9DTYowAB0pG8PfaL/hXFxFIkGnWiWkAk5MXwC7YPPsMfA09UQfIUUUVSBRRRQBRRRQCFtRpzSbR3Lqd1GsxKSO7KcfsK1dihNDrVvJj8OYPET/l3v2pj2kjDXwYciLOXJHfpj96gtl5S2q6dbpnCGSVj/lI/ehPYzbY3DW+zt20XKRgEX5kftmqzt40ulEs3MAc8HFWZtZGJNLAboJVz9DSBaWjG0XdX+8YIuO5NQFl6bHxdGtY7hVkDW6hwwyDyqlfEqzstJ2hmtbaFYoRHFIsa8hg8iB9PvV6xxiKFI16KoUfKqG8YL+y1DajNlNxTDAIZsKcBwzZAPfGR071G6NxjbLq0GzNpZ70gUSzBWcK5fHugAbx5tyA51J1oaDP7TothPnPEto2z/lFb9aRlhRRRQBRRRQBRRRQC5tLJFFfW6y5/HtpkHwxj+dQ2w8RbWZmI5R2/0yeX2Brd2tv4471omTeKWxUHPRnyMfTH9EV4eHdwtxLesgGeHFxGHc8yP3qAm9sSF2euSTggx49d8Uv7OwI+oWkLgYjYuo88KP3pg2vUNosgILNxYwo8yWA/elXQRLa7U2cRV44m3l9/J3jwycA49DRgsSuVLyQzy3Ekhy5fJPmW5k/euqycDJ7VyZI29Lk/qVSfoKxP0dsXs6V2Du/bdj9InJyTaoreq+6fuKn6RfBq44uxEMWcmCeVCPLLF/8AdT1W0cpaYUUUVSBRRRQBWjq+oxabZtNKQW6Rpnm7dhXxr+onSdJub5LWa6eJMrDChZnPYcu2ep7CqAv77afaDVBfXA1Ce5yRHaQQOvBHYAY5fxPc0oFgatM4ad5ij3E5335kBefQf12FenhNK82pau8ZXgKkYdc5IcliPtmtHYTYrWrt7i72rkurWEgLDZq65Ydyx5kdsAEc81Y+gaFp+z1j7HpcAiiJ3mySzO3mSetCURu3d5HY6TDNOQIVuk4jEZAHPr88Uh3G0ulW11/aDanCziTiKsWWBIA7Zz8KsTbTRJ9oNnbrTra4EEshVlY9CVYMAfgcVU6+Fe09/qIkvHs7eN3/ABJTIN4DuQqggn50SI7svDiCW2EkfMOmV+ORyrk52jaRVWVCSi7o3hz5eVdYWtulrbRW8WdyJAi5OTgDAr6jhjjOY40Q/wCFQKy42zrCfb6K28EFuIdN1KGaCaOMypJGZIyA2Rg4JHP8oqzaKK0jMnbsKKKKECiiigMN2r57n0ooqkD9Ir7ooqFCsGiigM0UUUAUUUUAUUUUB//Z"/>
          <p:cNvSpPr>
            <a:spLocks noChangeAspect="1" noChangeArrowheads="1"/>
          </p:cNvSpPr>
          <p:nvPr/>
        </p:nvSpPr>
        <p:spPr bwMode="auto">
          <a:xfrm>
            <a:off x="0" y="-1423988"/>
            <a:ext cx="15335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oocities.org/gmierka/graphics/priv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5431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1.wikia.nocookie.net/__cb20100901035729/deadliestfiction/images/c/c4/Imxs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33337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fight for independence from the British</a:t>
            </a:r>
          </a:p>
          <a:p>
            <a:endParaRPr lang="en-US" sz="4400" dirty="0"/>
          </a:p>
          <a:p>
            <a:r>
              <a:rPr lang="en-US" sz="4400" dirty="0" smtClean="0"/>
              <a:t>Declaration of Independence</a:t>
            </a:r>
          </a:p>
          <a:p>
            <a:pPr marL="0" indent="0">
              <a:buNone/>
            </a:pPr>
            <a:r>
              <a:rPr lang="en-US" sz="4400" dirty="0" smtClean="0"/>
              <a:t>    July 4, 1776</a:t>
            </a:r>
            <a:endParaRPr lang="en-US" sz="4400" dirty="0"/>
          </a:p>
        </p:txBody>
      </p:sp>
      <p:pic>
        <p:nvPicPr>
          <p:cNvPr id="4" name="Picture 2" descr="http://joonbug.com/media/vYs1rLxPZV7/fireworksdetroitwindsorintlfreedomf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419351" cy="16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oc.gov/exhibits/treasures/images/uc06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87612"/>
            <a:ext cx="1959689" cy="20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Tensions began between the colonists and the British after the French and Indian War until the Declaration of Independence 1776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America- British colonies</a:t>
            </a:r>
            <a:endParaRPr lang="en-US" dirty="0"/>
          </a:p>
        </p:txBody>
      </p:sp>
      <p:pic>
        <p:nvPicPr>
          <p:cNvPr id="4" name="Picture 4" descr="http://resources.woodlands-junior.kent.sch.uk/customs/questions/britain/br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13" y="3782291"/>
            <a:ext cx="130758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s.123rf.com/400wm/400/400/rbiedermann/rbiedermann1201/rbiedermann120100074/12020439-industry-and-flag-of-great-brit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83743"/>
            <a:ext cx="2275013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omes.chass.utoronto.ca/~reak/hist/na17th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3381375" cy="3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/>
          <p:nvPr/>
        </p:nvCxnSpPr>
        <p:spPr>
          <a:xfrm rot="10800000" flipV="1">
            <a:off x="3124200" y="3352801"/>
            <a:ext cx="2895600" cy="104477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“taxation without representation.”</a:t>
            </a:r>
          </a:p>
          <a:p>
            <a:pPr marL="514350" indent="-514350">
              <a:buAutoNum type="arabicPeriod"/>
            </a:pPr>
            <a:r>
              <a:rPr lang="en-US" dirty="0" smtClean="0"/>
              <a:t>Colonists freedoms taken away by British king</a:t>
            </a:r>
          </a:p>
          <a:p>
            <a:pPr marL="514350" indent="-514350">
              <a:buAutoNum type="arabicPeriod"/>
            </a:pPr>
            <a:r>
              <a:rPr lang="en-US" dirty="0" smtClean="0"/>
              <a:t>Desire to govern themselves independently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are the causes!</a:t>
            </a:r>
          </a:p>
          <a:p>
            <a:endParaRPr lang="en-US" dirty="0"/>
          </a:p>
        </p:txBody>
      </p:sp>
      <p:pic>
        <p:nvPicPr>
          <p:cNvPr id="4098" name="Picture 2" descr="http://t2.gstatic.com/images?q=tbn:ANd9GcTko8Z8mnHQCiO1Qu2AsyyZOUj6mK9XT0KouBoq2G-Hp_N3EFigp6uNe8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Enlightenment play a role in the American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Locke’s </a:t>
            </a:r>
            <a:r>
              <a:rPr lang="en-US" b="1" u="sng" dirty="0" smtClean="0">
                <a:solidFill>
                  <a:srgbClr val="FF0000"/>
                </a:solidFill>
              </a:rPr>
              <a:t>natural rights </a:t>
            </a:r>
            <a:r>
              <a:rPr lang="en-US" dirty="0" smtClean="0"/>
              <a:t>inspired </a:t>
            </a:r>
            <a:r>
              <a:rPr lang="en-US" b="1" u="sng" dirty="0" smtClean="0">
                <a:solidFill>
                  <a:srgbClr val="FF0000"/>
                </a:solidFill>
              </a:rPr>
              <a:t>Thomas Jefferson </a:t>
            </a:r>
            <a:r>
              <a:rPr lang="en-US" dirty="0" smtClean="0"/>
              <a:t>and the writing of the </a:t>
            </a:r>
            <a:r>
              <a:rPr lang="en-US" b="1" u="sng" dirty="0" smtClean="0">
                <a:solidFill>
                  <a:srgbClr val="FF0000"/>
                </a:solidFill>
              </a:rPr>
              <a:t>Declaration of Independence</a:t>
            </a:r>
          </a:p>
          <a:p>
            <a:r>
              <a:rPr lang="en-US" dirty="0" smtClean="0"/>
              <a:t>“life, liberty, and the pursuit of happiness”</a:t>
            </a:r>
          </a:p>
          <a:p>
            <a:r>
              <a:rPr lang="en-US" dirty="0" smtClean="0"/>
              <a:t>Gov’t must protect these rights!!</a:t>
            </a:r>
          </a:p>
          <a:p>
            <a:r>
              <a:rPr lang="en-US" dirty="0" smtClean="0"/>
              <a:t>No more king!</a:t>
            </a:r>
          </a:p>
        </p:txBody>
      </p:sp>
      <p:pic>
        <p:nvPicPr>
          <p:cNvPr id="3074" name="Picture 2" descr="http://www.postdiluvian.org/~gilly/Schoolhouse_Rock/pix/k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743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all begins with 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Treaty1763_1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576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3.gstatic.com/images?q=tbn:ANd9GcQ6_vu-m6W0hfUqr6RKDDBq6NKHojiYtYwjlFzEjjcSXxwvjxLwXPKAWC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2486025" cy="35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after the French and Indian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British actions (mostly taxes) and colonial responses!</a:t>
            </a:r>
          </a:p>
          <a:p>
            <a:r>
              <a:rPr lang="en-US" dirty="0" smtClean="0"/>
              <a:t>Tensions grow between the colonists and the British until finally the colonists declare their independence!</a:t>
            </a:r>
            <a:endParaRPr lang="en-US" dirty="0"/>
          </a:p>
        </p:txBody>
      </p:sp>
      <p:pic>
        <p:nvPicPr>
          <p:cNvPr id="2050" name="Picture 2" descr="http://cdn.dipity.com/uploads/events/2fe3730670642b3a76489d3becef08c8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338388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famigo.com/wp-content/uploads/2012/07/Photoxpress_3651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294798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and Effects of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“taxation without representation.”</a:t>
            </a:r>
          </a:p>
          <a:p>
            <a:pPr marL="514350" indent="-514350">
              <a:buAutoNum type="arabicPeriod"/>
            </a:pPr>
            <a:r>
              <a:rPr lang="en-US" dirty="0" smtClean="0"/>
              <a:t>Colonists freedoms taken away by British king</a:t>
            </a:r>
          </a:p>
          <a:p>
            <a:pPr marL="514350" indent="-514350">
              <a:buAutoNum type="arabicPeriod"/>
            </a:pPr>
            <a:r>
              <a:rPr lang="en-US" dirty="0" smtClean="0"/>
              <a:t>Desire to govern themselves independently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U.S. Constitution using a federal system (power divided into national and state governments)</a:t>
            </a:r>
          </a:p>
          <a:p>
            <a:pPr marL="514350" indent="-514350">
              <a:buAutoNum type="arabicPeriod"/>
            </a:pPr>
            <a:r>
              <a:rPr lang="en-US" dirty="0" smtClean="0"/>
              <a:t>Balance of power in gov’t such as checks </a:t>
            </a:r>
            <a:r>
              <a:rPr lang="en-US" smtClean="0"/>
              <a:t>and balances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7400" y="1295400"/>
            <a:ext cx="518160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38400" y="1295400"/>
            <a:ext cx="39624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ROAD TO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French and Indian War</a:t>
            </a:r>
          </a:p>
          <a:p>
            <a:pPr marL="514350" indent="-514350">
              <a:buAutoNum type="arabicPeriod"/>
            </a:pPr>
            <a:r>
              <a:rPr lang="en-US" dirty="0" smtClean="0"/>
              <a:t>Proclamation of 1763</a:t>
            </a:r>
          </a:p>
          <a:p>
            <a:pPr marL="514350" indent="-514350">
              <a:buAutoNum type="arabicPeriod"/>
            </a:pPr>
            <a:r>
              <a:rPr lang="en-US" dirty="0" smtClean="0"/>
              <a:t>Stamp Act</a:t>
            </a:r>
          </a:p>
          <a:p>
            <a:pPr marL="514350" indent="-514350">
              <a:buAutoNum type="arabicPeriod"/>
            </a:pPr>
            <a:r>
              <a:rPr lang="en-US" dirty="0" smtClean="0"/>
              <a:t>Tea Act</a:t>
            </a:r>
          </a:p>
          <a:p>
            <a:pPr marL="514350" indent="-514350">
              <a:buAutoNum type="arabicPeriod"/>
            </a:pPr>
            <a:r>
              <a:rPr lang="en-US" dirty="0" smtClean="0"/>
              <a:t>Boston Tea Party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WAR IS ON!- HERE COMES THE U.S.!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media1.shmoop.com/images/teachers_editions/american_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19250"/>
            <a:ext cx="3829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ce.k12tn.net/revolutionary_war/spir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4" y="1828800"/>
            <a:ext cx="404670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SC00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French and Indian War</a:t>
            </a:r>
          </a:p>
        </p:txBody>
      </p:sp>
      <p:pic>
        <p:nvPicPr>
          <p:cNvPr id="4" name="Picture 8" descr="Treaty1763_1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99309"/>
            <a:ext cx="40576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Proclamation of 1763</a:t>
            </a:r>
          </a:p>
        </p:txBody>
      </p:sp>
      <p:pic>
        <p:nvPicPr>
          <p:cNvPr id="5126" name="Picture 6" descr="Proclamation%20of%201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27672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Currency Act of 1764</a:t>
            </a:r>
          </a:p>
        </p:txBody>
      </p:sp>
      <p:pic>
        <p:nvPicPr>
          <p:cNvPr id="7174" name="Picture 6" descr="patrick_henry_rothermel-150x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2861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676650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5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Sugar Act of 1764</a:t>
            </a:r>
          </a:p>
        </p:txBody>
      </p:sp>
      <p:pic>
        <p:nvPicPr>
          <p:cNvPr id="9221" name="Picture 5" descr="wine_tas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31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A_small_cup_of_coff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52425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su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08-1575-machine-made-mayan-text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2124075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Stamp Act of 1764</a:t>
            </a:r>
          </a:p>
        </p:txBody>
      </p:sp>
      <p:pic>
        <p:nvPicPr>
          <p:cNvPr id="10245" name="Picture 5" descr="Stamp%2520Act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391400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yoda-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29698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Quartering Act of 1765</a:t>
            </a:r>
          </a:p>
        </p:txBody>
      </p:sp>
      <p:pic>
        <p:nvPicPr>
          <p:cNvPr id="11271" name="Picture 7" descr="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2928938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 Act 1773</a:t>
            </a:r>
          </a:p>
        </p:txBody>
      </p:sp>
      <p:pic>
        <p:nvPicPr>
          <p:cNvPr id="19462" name="Picture 6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668713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House Rock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“No More Kings”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www.youtube.com/watch?v=p8BwWBc571k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Fireworks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www.youtube.com/watch?v=ZTY0V8GaeFI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Boston Tea Party 1773</a:t>
            </a:r>
          </a:p>
        </p:txBody>
      </p:sp>
      <p:pic>
        <p:nvPicPr>
          <p:cNvPr id="21510" name="Picture 6" descr="teapart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4194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Bos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57200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Coercive Acts 1774</a:t>
            </a:r>
          </a:p>
        </p:txBody>
      </p:sp>
      <p:pic>
        <p:nvPicPr>
          <p:cNvPr id="23558" name="Picture 6" descr="tea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507206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british-grena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Revolutionary War</a:t>
            </a:r>
          </a:p>
        </p:txBody>
      </p:sp>
      <p:pic>
        <p:nvPicPr>
          <p:cNvPr id="25606" name="Picture 6" descr="revolutionary-war-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4102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tweet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52500"/>
            <a:ext cx="8204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46315"/>
            <a:ext cx="7921727" cy="55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685800"/>
            <a:ext cx="784411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8339"/>
            <a:ext cx="7315200" cy="57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492</Words>
  <Application>Microsoft Office PowerPoint</Application>
  <PresentationFormat>On-screen Show (4:3)</PresentationFormat>
  <Paragraphs>86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Office Theme</vt:lpstr>
      <vt:lpstr>iRespondQuestionMaster</vt:lpstr>
      <vt:lpstr>iRespondGraphMaster</vt:lpstr>
      <vt:lpstr>PowerPoint Presentation</vt:lpstr>
      <vt:lpstr>Have you ever had a bad break up?</vt:lpstr>
      <vt:lpstr>PowerPoint Presentation</vt:lpstr>
      <vt:lpstr>School House Rock Videos</vt:lpstr>
      <vt:lpstr>Time to tweet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Revolution</vt:lpstr>
      <vt:lpstr>Key Vocabulary</vt:lpstr>
      <vt:lpstr>PowerPoint Presentation</vt:lpstr>
      <vt:lpstr>Have you ever had a bad break up?</vt:lpstr>
      <vt:lpstr>Stuff we’ve already learned that affect the American Revolution</vt:lpstr>
      <vt:lpstr>O.k. so here’s the delio….</vt:lpstr>
      <vt:lpstr>PowerPoint Presentation</vt:lpstr>
      <vt:lpstr>PowerPoint Presentation</vt:lpstr>
      <vt:lpstr>PowerPoint Presentation</vt:lpstr>
      <vt:lpstr>5 W’s of American Revolution</vt:lpstr>
      <vt:lpstr>Who fought in the American Revolution?</vt:lpstr>
      <vt:lpstr>What was the American Revolution</vt:lpstr>
      <vt:lpstr>When did it happen?</vt:lpstr>
      <vt:lpstr>Where did it happen?</vt:lpstr>
      <vt:lpstr>Why did it happen?</vt:lpstr>
      <vt:lpstr>How did the Enlightenment play a role in the American Revolution?</vt:lpstr>
      <vt:lpstr>It all begins with the French and Indian War</vt:lpstr>
      <vt:lpstr>What happens after the French and Indian War?</vt:lpstr>
      <vt:lpstr>Causes and Effects of the American Revolution</vt:lpstr>
      <vt:lpstr> ROAD TO REVOLUTION</vt:lpstr>
      <vt:lpstr>THE WAR IS ON!- HERE COMES THE U.S.!</vt:lpstr>
      <vt:lpstr>PowerPoint Presentation</vt:lpstr>
      <vt:lpstr>French and Indian War</vt:lpstr>
      <vt:lpstr>Proclamation of 1763</vt:lpstr>
      <vt:lpstr>Currency Act of 1764</vt:lpstr>
      <vt:lpstr>Sugar Act of 1764</vt:lpstr>
      <vt:lpstr>Stamp Act of 1764</vt:lpstr>
      <vt:lpstr>Quartering Act of 1765</vt:lpstr>
      <vt:lpstr>Tea Act 1773</vt:lpstr>
      <vt:lpstr>Boston Tea Party 1773</vt:lpstr>
      <vt:lpstr>PowerPoint Presentation</vt:lpstr>
      <vt:lpstr>Coercive Acts 1774</vt:lpstr>
      <vt:lpstr>Revolutionary War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Elizabeth Foster</dc:creator>
  <cp:lastModifiedBy>Elizabeth Foster</cp:lastModifiedBy>
  <cp:revision>46</cp:revision>
  <cp:lastPrinted>2015-10-06T12:00:44Z</cp:lastPrinted>
  <dcterms:created xsi:type="dcterms:W3CDTF">2013-03-25T15:29:59Z</dcterms:created>
  <dcterms:modified xsi:type="dcterms:W3CDTF">2018-08-15T11:55:56Z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