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8" r:id="rId8"/>
    <p:sldId id="261" r:id="rId9"/>
    <p:sldId id="262" r:id="rId10"/>
    <p:sldId id="263" r:id="rId11"/>
    <p:sldId id="269" r:id="rId12"/>
    <p:sldId id="264" r:id="rId13"/>
    <p:sldId id="270" r:id="rId14"/>
    <p:sldId id="265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DEE5-7A62-466B-A649-2898B2E76F2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021B-665F-44AD-B48E-BEDE64841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2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DEE5-7A62-466B-A649-2898B2E76F2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021B-665F-44AD-B48E-BEDE64841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8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DEE5-7A62-466B-A649-2898B2E76F2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021B-665F-44AD-B48E-BEDE64841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2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DEE5-7A62-466B-A649-2898B2E76F2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021B-665F-44AD-B48E-BEDE64841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8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DEE5-7A62-466B-A649-2898B2E76F2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021B-665F-44AD-B48E-BEDE64841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0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DEE5-7A62-466B-A649-2898B2E76F2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021B-665F-44AD-B48E-BEDE64841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8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DEE5-7A62-466B-A649-2898B2E76F2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021B-665F-44AD-B48E-BEDE64841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2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DEE5-7A62-466B-A649-2898B2E76F2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021B-665F-44AD-B48E-BEDE64841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2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DEE5-7A62-466B-A649-2898B2E76F2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021B-665F-44AD-B48E-BEDE64841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DEE5-7A62-466B-A649-2898B2E76F2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021B-665F-44AD-B48E-BEDE64841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3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DEE5-7A62-466B-A649-2898B2E76F2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021B-665F-44AD-B48E-BEDE64841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9DEE5-7A62-466B-A649-2898B2E76F2C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1021B-665F-44AD-B48E-BEDE64841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8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Revolution guided </a:t>
            </a:r>
            <a:r>
              <a:rPr lang="en-US" dirty="0" err="1" smtClean="0"/>
              <a:t>ppt</a:t>
            </a:r>
            <a:r>
              <a:rPr lang="en-US" dirty="0" smtClean="0"/>
              <a:t>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Yorktown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Cornwallis pursued the Americans into </a:t>
            </a:r>
            <a:r>
              <a:rPr lang="en-US" u="sng" dirty="0">
                <a:solidFill>
                  <a:srgbClr val="FF0000"/>
                </a:solidFill>
              </a:rPr>
              <a:t>Virginia</a:t>
            </a:r>
            <a:r>
              <a:rPr lang="en-US" dirty="0"/>
              <a:t> but met with heavy resistance. </a:t>
            </a:r>
          </a:p>
          <a:p>
            <a:pPr marL="0" lv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Wishing to maintain communications with Great Britain by sea, the British general retreated to the</a:t>
            </a:r>
          </a:p>
          <a:p>
            <a:r>
              <a:rPr lang="en-US" dirty="0"/>
              <a:t>coastal town of </a:t>
            </a:r>
            <a:r>
              <a:rPr lang="en-US" b="1" u="sng" dirty="0">
                <a:solidFill>
                  <a:srgbClr val="FF0000"/>
                </a:solidFill>
              </a:rPr>
              <a:t>Yorktown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His forces were attacked by the combined French and American armies and a French fleet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Cut off from any reinforcements, Cornwallis was forced to </a:t>
            </a:r>
            <a:r>
              <a:rPr lang="en-US" u="sng" dirty="0">
                <a:solidFill>
                  <a:srgbClr val="FF0000"/>
                </a:solidFill>
              </a:rPr>
              <a:t>surrender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American Revolution came to an end in North America.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er18162\Desktop\Surrender_of_Lord_Cornwall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528"/>
            <a:ext cx="9144000" cy="60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Paris 1783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ended the Revolutionary War</a:t>
            </a:r>
          </a:p>
          <a:p>
            <a:pPr lvl="0"/>
            <a:r>
              <a:rPr lang="en-US" dirty="0"/>
              <a:t>The U.S. won the its independence &amp; gained control of the land stretching to the Mississippi River</a:t>
            </a:r>
          </a:p>
          <a:p>
            <a:pPr lvl="0"/>
            <a:r>
              <a:rPr lang="en-US" b="1" u="sng" dirty="0">
                <a:solidFill>
                  <a:srgbClr val="FF0000"/>
                </a:solidFill>
              </a:rPr>
              <a:t>Britain</a:t>
            </a:r>
            <a:r>
              <a:rPr lang="en-US" dirty="0"/>
              <a:t> ceded Florida to Spain and certain African </a:t>
            </a:r>
            <a:r>
              <a:rPr lang="en-US"/>
              <a:t>and </a:t>
            </a:r>
            <a:r>
              <a:rPr lang="en-US" smtClean="0"/>
              <a:t>Caribbean colonies </a:t>
            </a:r>
            <a:r>
              <a:rPr lang="en-US" dirty="0"/>
              <a:t>to France.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er18162\Desktop\map-north-america-178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520700"/>
            <a:ext cx="7899400" cy="58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9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/>
              <a:t>Activity:</a:t>
            </a:r>
            <a:r>
              <a:rPr lang="en-US" b="1" dirty="0"/>
              <a:t> Staging the Revolution</a:t>
            </a:r>
            <a:endParaRPr lang="en-US" dirty="0"/>
          </a:p>
          <a:p>
            <a:pPr lvl="0"/>
            <a:r>
              <a:rPr lang="en-US" dirty="0"/>
              <a:t>You will be placed in groups</a:t>
            </a:r>
          </a:p>
          <a:p>
            <a:pPr lvl="0"/>
            <a:r>
              <a:rPr lang="en-US" dirty="0"/>
              <a:t>You will be given a piece of large paper &amp; markers</a:t>
            </a:r>
          </a:p>
          <a:p>
            <a:pPr lvl="0"/>
            <a:r>
              <a:rPr lang="en-US" dirty="0"/>
              <a:t>Divide your paper into 3 parts</a:t>
            </a:r>
          </a:p>
          <a:p>
            <a:pPr lvl="0"/>
            <a:r>
              <a:rPr lang="en-US" dirty="0"/>
              <a:t>On your paper, you will be staging the two major battles of the American Revolution &amp; the Continental Army’s camp:</a:t>
            </a:r>
          </a:p>
          <a:p>
            <a:pPr lvl="0"/>
            <a:r>
              <a:rPr lang="en-US" dirty="0" smtClean="0"/>
              <a:t>Use </a:t>
            </a:r>
            <a:r>
              <a:rPr lang="en-US" dirty="0"/>
              <a:t>the markers to draw out the battles/camp and use the army men show where these soldiers were.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202821"/>
              </p:ext>
            </p:extLst>
          </p:nvPr>
        </p:nvGraphicFramePr>
        <p:xfrm>
          <a:off x="1524000" y="1397000"/>
          <a:ext cx="6096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Battle</a:t>
                      </a:r>
                      <a:r>
                        <a:rPr lang="en-US" baseline="0" dirty="0" smtClean="0"/>
                        <a:t> of Trenton (Crossing the Delaware)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Valley Forge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Battle</a:t>
                      </a:r>
                      <a:r>
                        <a:rPr lang="en-US" baseline="0" dirty="0" smtClean="0"/>
                        <a:t> of Yorktown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4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u="sng" dirty="0">
                <a:solidFill>
                  <a:srgbClr val="FF0000"/>
                </a:solidFill>
              </a:rPr>
              <a:t>George Washington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was named Commander in Chief of the Continental Army</a:t>
            </a:r>
          </a:p>
          <a:p>
            <a:pPr lvl="0"/>
            <a:r>
              <a:rPr lang="en-US" dirty="0"/>
              <a:t>reorganized the army, secured additional equipment and supplies, and started a training program to turn inexperienced recruits into a professional military</a:t>
            </a:r>
          </a:p>
          <a:p>
            <a:endParaRPr lang="en-US" dirty="0"/>
          </a:p>
        </p:txBody>
      </p:sp>
      <p:pic>
        <p:nvPicPr>
          <p:cNvPr id="2050" name="Picture 2" descr="C:\Users\cer18162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37433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9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Continental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life was hard</a:t>
            </a:r>
          </a:p>
          <a:p>
            <a:pPr lvl="0"/>
            <a:r>
              <a:rPr lang="en-US" dirty="0"/>
              <a:t>Enlistments lasted from </a:t>
            </a:r>
            <a:r>
              <a:rPr lang="en-US" b="1" u="sng" dirty="0">
                <a:solidFill>
                  <a:srgbClr val="FF0000"/>
                </a:solidFill>
              </a:rPr>
              <a:t>1-3 </a:t>
            </a:r>
            <a:r>
              <a:rPr lang="en-US" dirty="0"/>
              <a:t>years</a:t>
            </a:r>
          </a:p>
          <a:p>
            <a:pPr lvl="0"/>
            <a:r>
              <a:rPr lang="en-US" dirty="0"/>
              <a:t>states differed in how well and how often they paid their soldiers, housed them when they were not </a:t>
            </a:r>
            <a:r>
              <a:rPr lang="en-US" dirty="0" smtClean="0"/>
              <a:t>on </a:t>
            </a:r>
            <a:r>
              <a:rPr lang="en-US" dirty="0"/>
              <a:t>the march, and supplied them with food, clothing, and equipment. </a:t>
            </a:r>
          </a:p>
          <a:p>
            <a:pPr lvl="0"/>
            <a:r>
              <a:rPr lang="en-US" dirty="0"/>
              <a:t>army had stern discipline, </a:t>
            </a:r>
          </a:p>
          <a:p>
            <a:pPr lvl="0"/>
            <a:r>
              <a:rPr lang="en-US" dirty="0"/>
              <a:t>the chances were great for being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wounded </a:t>
            </a:r>
            <a:r>
              <a:rPr lang="en-US" dirty="0"/>
              <a:t>or killed, and British victories.</a:t>
            </a:r>
          </a:p>
          <a:p>
            <a:pPr lvl="0"/>
            <a:r>
              <a:rPr lang="en-US" dirty="0"/>
              <a:t>undermined </a:t>
            </a:r>
            <a:r>
              <a:rPr lang="en-US" b="1" u="sng" dirty="0">
                <a:solidFill>
                  <a:srgbClr val="FF0000"/>
                </a:solidFill>
              </a:rPr>
              <a:t>morale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C:\Users\cer18162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the Delaware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Christmas Night 1776</a:t>
            </a:r>
          </a:p>
          <a:p>
            <a:pPr lvl="0"/>
            <a:r>
              <a:rPr lang="en-US" dirty="0"/>
              <a:t>victory</a:t>
            </a:r>
          </a:p>
          <a:p>
            <a:pPr lvl="0"/>
            <a:r>
              <a:rPr lang="en-US" b="1" u="sng" dirty="0">
                <a:solidFill>
                  <a:srgbClr val="FF0000"/>
                </a:solidFill>
              </a:rPr>
              <a:t>turning point </a:t>
            </a:r>
            <a:r>
              <a:rPr lang="en-US" dirty="0"/>
              <a:t>for America &amp; the Revolutionary War</a:t>
            </a:r>
          </a:p>
          <a:p>
            <a:pPr lvl="0"/>
            <a:r>
              <a:rPr lang="en-US" dirty="0"/>
              <a:t>As a snowstorm pounded, Washington and his soldiers, </a:t>
            </a:r>
            <a:r>
              <a:rPr lang="en-US" b="1" dirty="0"/>
              <a:t>crossed the </a:t>
            </a:r>
            <a:r>
              <a:rPr lang="en-US" b="1" u="sng" dirty="0">
                <a:solidFill>
                  <a:srgbClr val="FF0000"/>
                </a:solidFill>
              </a:rPr>
              <a:t>Delaware River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to stage a surprise attack on a fort occupied by Hessian mercenaries fighting for the British</a:t>
            </a:r>
          </a:p>
          <a:p>
            <a:pPr lvl="0"/>
            <a:r>
              <a:rPr lang="en-US" dirty="0"/>
              <a:t>Stories say that the Hessians were passed out drunk</a:t>
            </a:r>
          </a:p>
          <a:p>
            <a:pPr lvl="0"/>
            <a:r>
              <a:rPr lang="en-US" dirty="0"/>
              <a:t>This victory proved Washington’s army could fight as well as </a:t>
            </a:r>
            <a:r>
              <a:rPr lang="en-US" b="1" dirty="0">
                <a:solidFill>
                  <a:srgbClr val="FF0000"/>
                </a:solidFill>
              </a:rPr>
              <a:t>an experienced European army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f/f7/Emanuel_Leutze_%28American,_Schw%C3%A4bisch_Gm%C3%BCnd_1816%E2%80%931868_Washington,_D.C.%29_-_Washington_Crossing_the_Delaware_-_Google_Art_Proj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2654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52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Valley Forge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Washington and his troops spent the winter of 1777–1778 in Valley Forge, Pennsylvania.</a:t>
            </a:r>
          </a:p>
          <a:p>
            <a:pPr lvl="0"/>
            <a:r>
              <a:rPr lang="en-US" dirty="0"/>
              <a:t>spent 6 months there</a:t>
            </a:r>
          </a:p>
          <a:p>
            <a:pPr lvl="0"/>
            <a:r>
              <a:rPr lang="en-US" dirty="0"/>
              <a:t>The army’s problems with wages, housing, food, clothing,</a:t>
            </a:r>
          </a:p>
          <a:p>
            <a:r>
              <a:rPr lang="en-US" dirty="0"/>
              <a:t>and equipment were at their </a:t>
            </a:r>
            <a:r>
              <a:rPr lang="en-US" b="1" u="sng" dirty="0">
                <a:solidFill>
                  <a:srgbClr val="FF0000"/>
                </a:solidFill>
              </a:rPr>
              <a:t>worst.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en-US" dirty="0"/>
              <a:t>Disease spread throughout the camp, increasing the</a:t>
            </a:r>
          </a:p>
          <a:p>
            <a:r>
              <a:rPr lang="en-US" dirty="0"/>
              <a:t>suffering of the 12,000 men. </a:t>
            </a:r>
          </a:p>
          <a:p>
            <a:pPr lvl="0"/>
            <a:r>
              <a:rPr lang="en-US" dirty="0"/>
              <a:t>As conditions worsened, almost 4,000 soldiers were too</a:t>
            </a:r>
          </a:p>
          <a:p>
            <a:r>
              <a:rPr lang="en-US" dirty="0"/>
              <a:t>weak or ill to fight. </a:t>
            </a:r>
          </a:p>
          <a:p>
            <a:pPr lvl="0"/>
            <a:r>
              <a:rPr lang="en-US" dirty="0"/>
              <a:t>Yet that winter Washington ordered an intense </a:t>
            </a:r>
            <a:r>
              <a:rPr lang="en-US" b="1" u="sng" dirty="0">
                <a:solidFill>
                  <a:srgbClr val="FF0000"/>
                </a:solidFill>
              </a:rPr>
              <a:t>training program</a:t>
            </a:r>
            <a:r>
              <a:rPr lang="en-US" dirty="0"/>
              <a:t>—similar to a modern boot camp—that turned the Continental Army into a capable and</a:t>
            </a:r>
          </a:p>
          <a:p>
            <a:r>
              <a:rPr lang="en-US" dirty="0"/>
              <a:t>self-assured infantry.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er18162\Desktop\65234-004-D00EE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" y="838200"/>
            <a:ext cx="689356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7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Alliance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France decided to support the American cause (this was another turning point for us)</a:t>
            </a:r>
          </a:p>
          <a:p>
            <a:pPr lvl="0"/>
            <a:r>
              <a:rPr lang="en-US" b="1" u="sng" dirty="0">
                <a:solidFill>
                  <a:srgbClr val="FF0000"/>
                </a:solidFill>
              </a:rPr>
              <a:t>Benjamin Franklin</a:t>
            </a:r>
            <a:r>
              <a:rPr lang="en-US" dirty="0"/>
              <a:t>, as a diplomat, was able to convince France to form a </a:t>
            </a:r>
            <a:r>
              <a:rPr lang="en-US" b="1" u="sng" dirty="0">
                <a:solidFill>
                  <a:srgbClr val="FF0000"/>
                </a:solidFill>
              </a:rPr>
              <a:t>military alliance</a:t>
            </a:r>
          </a:p>
          <a:p>
            <a:pPr lvl="0"/>
            <a:r>
              <a:rPr lang="en-US" dirty="0"/>
              <a:t>France waged war!</a:t>
            </a:r>
          </a:p>
          <a:p>
            <a:pPr lvl="0"/>
            <a:r>
              <a:rPr lang="en-US" dirty="0"/>
              <a:t>Facing both an American and a European war, Britain would need to pull troops out of America to fight closer to home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Marquis de </a:t>
            </a:r>
            <a:r>
              <a:rPr lang="en-US" b="1" u="sng" dirty="0">
                <a:solidFill>
                  <a:srgbClr val="FF0000"/>
                </a:solidFill>
              </a:rPr>
              <a:t>Lafayette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(a French commander)commanded American troops and fought battles in many states. </a:t>
            </a:r>
          </a:p>
          <a:p>
            <a:pPr lvl="0"/>
            <a:r>
              <a:rPr lang="en-US" dirty="0"/>
              <a:t>He also returned to France for a time to work with Franklin and the French king on how to win American independence.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Cornwallis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Britain's plan of attack was to have General Cornwallis move the war to the southern states to try to separate colonists in the South from Revolutionary forces in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the </a:t>
            </a:r>
            <a:r>
              <a:rPr lang="en-US" dirty="0"/>
              <a:t>North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He immediately succeeded in a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series </a:t>
            </a:r>
            <a:r>
              <a:rPr lang="en-US" dirty="0"/>
              <a:t>of British</a:t>
            </a:r>
          </a:p>
          <a:p>
            <a:r>
              <a:rPr lang="en-US" dirty="0"/>
              <a:t>victories, but the Americans were able to prevent a complete victory in the South. </a:t>
            </a:r>
          </a:p>
          <a:p>
            <a:endParaRPr lang="en-US" dirty="0"/>
          </a:p>
        </p:txBody>
      </p:sp>
      <p:pic>
        <p:nvPicPr>
          <p:cNvPr id="1026" name="Picture 2" descr="C:\Users\cer18162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502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American Revolution guided ppt notes</vt:lpstr>
      <vt:lpstr>The American Revolution</vt:lpstr>
      <vt:lpstr>Life in the Continental Army</vt:lpstr>
      <vt:lpstr>Crossing the Delaware</vt:lpstr>
      <vt:lpstr>PowerPoint Presentation</vt:lpstr>
      <vt:lpstr>Valley Forge</vt:lpstr>
      <vt:lpstr>PowerPoint Presentation</vt:lpstr>
      <vt:lpstr>French Alliance</vt:lpstr>
      <vt:lpstr>General Cornwallis</vt:lpstr>
      <vt:lpstr>Yorktown</vt:lpstr>
      <vt:lpstr>PowerPoint Presentation</vt:lpstr>
      <vt:lpstr>Treaty of Paris 1783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Foster</dc:creator>
  <cp:lastModifiedBy>Elizabeth Foster</cp:lastModifiedBy>
  <cp:revision>23</cp:revision>
  <dcterms:created xsi:type="dcterms:W3CDTF">2015-01-18T15:06:12Z</dcterms:created>
  <dcterms:modified xsi:type="dcterms:W3CDTF">2018-08-19T21:46:29Z</dcterms:modified>
</cp:coreProperties>
</file>