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3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1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8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3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5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9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6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65FB-7920-413B-95CE-CD2A50AD5A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10E8-F7AA-4D4F-A2D8-4E65894E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Circular </a:t>
            </a:r>
            <a:r>
              <a:rPr lang="en-US" smtClean="0"/>
              <a:t>Flow Diagram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Model of Circular Flow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4419600" y="4572000"/>
            <a:ext cx="4343400" cy="838200"/>
          </a:xfrm>
          <a:prstGeom prst="curvedUpArrow">
            <a:avLst>
              <a:gd name="adj1" fmla="val 103636"/>
              <a:gd name="adj2" fmla="val 207273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 rot="10800000">
            <a:off x="4114800" y="2895600"/>
            <a:ext cx="4343400" cy="914400"/>
          </a:xfrm>
          <a:prstGeom prst="curvedUpArrow">
            <a:avLst>
              <a:gd name="adj1" fmla="val 95000"/>
              <a:gd name="adj2" fmla="val 190000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 rot="10800000">
            <a:off x="2286000" y="5181600"/>
            <a:ext cx="7391400" cy="1295400"/>
          </a:xfrm>
          <a:prstGeom prst="curvedDownArrow">
            <a:avLst>
              <a:gd name="adj1" fmla="val 114118"/>
              <a:gd name="adj2" fmla="val 228235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1148" name="AutoShape 12"/>
          <p:cNvSpPr>
            <a:spLocks noChangeArrowheads="1"/>
          </p:cNvSpPr>
          <p:nvPr/>
        </p:nvSpPr>
        <p:spPr bwMode="auto">
          <a:xfrm>
            <a:off x="2971800" y="1676400"/>
            <a:ext cx="7391400" cy="1295400"/>
          </a:xfrm>
          <a:prstGeom prst="curvedDownArrow">
            <a:avLst>
              <a:gd name="adj1" fmla="val 114118"/>
              <a:gd name="adj2" fmla="val 228235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1149" name="Picture 13" descr="j04247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124200"/>
            <a:ext cx="169862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0" name="Picture 14" descr="j02808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124201"/>
            <a:ext cx="18811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51" name="AutoShape 15"/>
          <p:cNvSpPr>
            <a:spLocks noChangeArrowheads="1"/>
          </p:cNvSpPr>
          <p:nvPr/>
        </p:nvSpPr>
        <p:spPr bwMode="auto">
          <a:xfrm>
            <a:off x="5029200" y="1905000"/>
            <a:ext cx="2590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Product Market</a:t>
            </a:r>
          </a:p>
        </p:txBody>
      </p:sp>
      <p:sp>
        <p:nvSpPr>
          <p:cNvPr id="91152" name="AutoShape 16"/>
          <p:cNvSpPr>
            <a:spLocks noChangeArrowheads="1"/>
          </p:cNvSpPr>
          <p:nvPr/>
        </p:nvSpPr>
        <p:spPr bwMode="auto">
          <a:xfrm>
            <a:off x="5105400" y="5562600"/>
            <a:ext cx="2590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Factor Market</a:t>
            </a:r>
          </a:p>
        </p:txBody>
      </p:sp>
      <p:sp>
        <p:nvSpPr>
          <p:cNvPr id="80907" name="Text Box 17"/>
          <p:cNvSpPr txBox="1">
            <a:spLocks noChangeArrowheads="1"/>
          </p:cNvSpPr>
          <p:nvPr/>
        </p:nvSpPr>
        <p:spPr bwMode="auto">
          <a:xfrm>
            <a:off x="2727326" y="4913313"/>
            <a:ext cx="1616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Households</a:t>
            </a:r>
          </a:p>
        </p:txBody>
      </p:sp>
      <p:sp>
        <p:nvSpPr>
          <p:cNvPr id="80908" name="Text Box 18"/>
          <p:cNvSpPr txBox="1">
            <a:spLocks noChangeArrowheads="1"/>
          </p:cNvSpPr>
          <p:nvPr/>
        </p:nvSpPr>
        <p:spPr bwMode="auto">
          <a:xfrm>
            <a:off x="8763001" y="4800601"/>
            <a:ext cx="1082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Firms</a:t>
            </a:r>
          </a:p>
        </p:txBody>
      </p:sp>
      <p:sp>
        <p:nvSpPr>
          <p:cNvPr id="80909" name="Text Box 20"/>
          <p:cNvSpPr txBox="1">
            <a:spLocks noChangeArrowheads="1"/>
          </p:cNvSpPr>
          <p:nvPr/>
        </p:nvSpPr>
        <p:spPr bwMode="auto">
          <a:xfrm rot="-1964114">
            <a:off x="3352801" y="2209801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0910" name="Text Box 21"/>
          <p:cNvSpPr txBox="1">
            <a:spLocks noChangeArrowheads="1"/>
          </p:cNvSpPr>
          <p:nvPr/>
        </p:nvSpPr>
        <p:spPr bwMode="auto">
          <a:xfrm rot="1707805">
            <a:off x="4343401" y="4800601"/>
            <a:ext cx="174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</a:rPr>
              <a:t>Land, Labor</a:t>
            </a:r>
          </a:p>
        </p:txBody>
      </p:sp>
      <p:sp>
        <p:nvSpPr>
          <p:cNvPr id="80911" name="Text Box 24"/>
          <p:cNvSpPr txBox="1">
            <a:spLocks noChangeArrowheads="1"/>
          </p:cNvSpPr>
          <p:nvPr/>
        </p:nvSpPr>
        <p:spPr bwMode="auto">
          <a:xfrm rot="1368582">
            <a:off x="7546975" y="331946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</a:rPr>
              <a:t>G/S</a:t>
            </a:r>
          </a:p>
        </p:txBody>
      </p:sp>
      <p:sp>
        <p:nvSpPr>
          <p:cNvPr id="80912" name="Text Box 26"/>
          <p:cNvSpPr txBox="1">
            <a:spLocks noChangeArrowheads="1"/>
          </p:cNvSpPr>
          <p:nvPr/>
        </p:nvSpPr>
        <p:spPr bwMode="auto">
          <a:xfrm>
            <a:off x="7848600" y="1905000"/>
            <a:ext cx="1447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$$$</a:t>
            </a:r>
          </a:p>
          <a:p>
            <a:pPr algn="ctr"/>
            <a:r>
              <a:rPr lang="en-US" altLang="en-US">
                <a:solidFill>
                  <a:srgbClr val="000000"/>
                </a:solidFill>
              </a:rPr>
              <a:t>Payment for G/S</a:t>
            </a:r>
          </a:p>
        </p:txBody>
      </p:sp>
      <p:sp>
        <p:nvSpPr>
          <p:cNvPr id="80913" name="Rectangle 27"/>
          <p:cNvSpPr>
            <a:spLocks noChangeArrowheads="1"/>
          </p:cNvSpPr>
          <p:nvPr/>
        </p:nvSpPr>
        <p:spPr bwMode="auto">
          <a:xfrm>
            <a:off x="3276600" y="1905001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rgbClr val="000000"/>
                </a:solidFill>
              </a:rPr>
              <a:t>$$$</a:t>
            </a:r>
          </a:p>
          <a:p>
            <a:pPr algn="ctr"/>
            <a:r>
              <a:rPr lang="en-US" altLang="en-US" sz="2000">
                <a:solidFill>
                  <a:srgbClr val="000000"/>
                </a:solidFill>
              </a:rPr>
              <a:t>Payment for G/S</a:t>
            </a:r>
          </a:p>
        </p:txBody>
      </p:sp>
      <p:sp>
        <p:nvSpPr>
          <p:cNvPr id="80914" name="Rectangle 29"/>
          <p:cNvSpPr>
            <a:spLocks noChangeArrowheads="1"/>
          </p:cNvSpPr>
          <p:nvPr/>
        </p:nvSpPr>
        <p:spPr bwMode="auto">
          <a:xfrm rot="-1647997">
            <a:off x="7158038" y="4708526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</a:rPr>
              <a:t>&amp; Capital</a:t>
            </a:r>
          </a:p>
        </p:txBody>
      </p:sp>
      <p:sp>
        <p:nvSpPr>
          <p:cNvPr id="80915" name="Text Box 30"/>
          <p:cNvSpPr txBox="1">
            <a:spLocks noChangeArrowheads="1"/>
          </p:cNvSpPr>
          <p:nvPr/>
        </p:nvSpPr>
        <p:spPr bwMode="auto">
          <a:xfrm>
            <a:off x="8305800" y="5257800"/>
            <a:ext cx="92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00"/>
                </a:solidFill>
              </a:rPr>
              <a:t>$$$</a:t>
            </a:r>
          </a:p>
          <a:p>
            <a:pPr algn="ctr"/>
            <a:r>
              <a:rPr lang="en-US" altLang="en-US" b="1">
                <a:solidFill>
                  <a:srgbClr val="000000"/>
                </a:solidFill>
              </a:rPr>
              <a:t>Wages</a:t>
            </a:r>
          </a:p>
        </p:txBody>
      </p:sp>
      <p:sp>
        <p:nvSpPr>
          <p:cNvPr id="80916" name="Rectangle 31"/>
          <p:cNvSpPr>
            <a:spLocks noChangeArrowheads="1"/>
          </p:cNvSpPr>
          <p:nvPr/>
        </p:nvSpPr>
        <p:spPr bwMode="auto">
          <a:xfrm>
            <a:off x="3657600" y="5486400"/>
            <a:ext cx="984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00"/>
                </a:solidFill>
              </a:rPr>
              <a:t>$$$</a:t>
            </a:r>
          </a:p>
          <a:p>
            <a:pPr algn="ctr"/>
            <a:r>
              <a:rPr lang="en-US" altLang="en-US" b="1">
                <a:solidFill>
                  <a:srgbClr val="000000"/>
                </a:solidFill>
              </a:rPr>
              <a:t>Income</a:t>
            </a:r>
          </a:p>
        </p:txBody>
      </p:sp>
      <p:sp>
        <p:nvSpPr>
          <p:cNvPr id="80917" name="Text Box 34"/>
          <p:cNvSpPr txBox="1">
            <a:spLocks noChangeArrowheads="1"/>
          </p:cNvSpPr>
          <p:nvPr/>
        </p:nvSpPr>
        <p:spPr bwMode="auto">
          <a:xfrm rot="-1393915">
            <a:off x="4724400" y="3276601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</a:rPr>
              <a:t>G/S</a:t>
            </a:r>
          </a:p>
        </p:txBody>
      </p:sp>
    </p:spTree>
    <p:extLst>
      <p:ext uri="{BB962C8B-B14F-4D97-AF65-F5344CB8AC3E}">
        <p14:creationId xmlns:p14="http://schemas.microsoft.com/office/powerpoint/2010/main" val="331896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911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911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 animBg="1"/>
      <p:bldP spid="91145" grpId="0" animBg="1"/>
      <p:bldP spid="91147" grpId="0" animBg="1"/>
      <p:bldP spid="91148" grpId="0" animBg="1"/>
      <p:bldP spid="91151" grpId="0" animBg="1"/>
      <p:bldP spid="911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Circular Flow Diagram</vt:lpstr>
      <vt:lpstr>Model of Circular Flow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Flow Diagram</dc:title>
  <dc:creator>Elizabeth Foster</dc:creator>
  <cp:lastModifiedBy>Elizabeth Foster</cp:lastModifiedBy>
  <cp:revision>1</cp:revision>
  <dcterms:created xsi:type="dcterms:W3CDTF">2018-08-14T22:29:47Z</dcterms:created>
  <dcterms:modified xsi:type="dcterms:W3CDTF">2018-08-14T22:30:13Z</dcterms:modified>
</cp:coreProperties>
</file>