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3E1AD-34CE-408F-B1DD-5F37DAA0433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6A6-8F18-47C4-8523-C2E668E08A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 rtl="0" eaLnBrk="1" latinLnBrk="0" hangingPunct="1">
              <a:spcBef>
                <a:spcPct val="0"/>
              </a:spcBef>
              <a:buNone/>
            </a:pP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 defTabSz="914400" rtl="0" eaLnBrk="1" latinLnBrk="0" hangingPunct="1">
              <a:spcBef>
                <a:spcPct val="20000"/>
              </a:spcBef>
              <a:buFont typeface="Arial" pitchFamily="34" charset="0"/>
            </a:pPr>
            <a:r>
              <a: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Determinants of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your own scenario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Tastes and Preferences</a:t>
            </a:r>
            <a:endParaRPr lang="en-US" dirty="0"/>
          </a:p>
        </p:txBody>
      </p:sp>
      <p:pic>
        <p:nvPicPr>
          <p:cNvPr id="4" name="Content Placeholder 3" descr="silly-band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8362" y="2210594"/>
            <a:ext cx="4867275" cy="33051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Tastes and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goods and services become popular, the demand for that good increases.</a:t>
            </a:r>
          </a:p>
          <a:p>
            <a:r>
              <a:rPr lang="en-US" dirty="0" smtClean="0"/>
              <a:t>Example – </a:t>
            </a:r>
            <a:r>
              <a:rPr lang="en-US" dirty="0" err="1" smtClean="0"/>
              <a:t>SillyBandz</a:t>
            </a:r>
            <a:endParaRPr lang="en-US" dirty="0" smtClean="0"/>
          </a:p>
          <a:p>
            <a:r>
              <a:rPr lang="en-US" dirty="0" err="1" smtClean="0"/>
              <a:t>SillyBandz</a:t>
            </a:r>
            <a:r>
              <a:rPr lang="en-US" dirty="0" smtClean="0"/>
              <a:t> became super popular and therefore the demand for the good increased.  This caused the demand curve to shift to the right.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62000" y="3886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2200" y="5486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2590800"/>
            <a:ext cx="2438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33800" y="2209800"/>
            <a:ext cx="20574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8800" y="6477000"/>
            <a:ext cx="10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8006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33800" y="3048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Success Criteria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Name of a good. Ex. Silly </a:t>
            </a:r>
            <a:r>
              <a:rPr lang="en-US" dirty="0" err="1"/>
              <a:t>bandz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List the determinant of demand​</a:t>
            </a:r>
          </a:p>
          <a:p>
            <a:pPr fontAlgn="base"/>
            <a:r>
              <a:rPr lang="en-US" dirty="0"/>
              <a:t>Draw and explain the shift in the demand </a:t>
            </a:r>
            <a:r>
              <a:rPr lang="en-US" dirty="0" smtClean="0"/>
              <a:t>curve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3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iRespondQuestionMaster</vt:lpstr>
      <vt:lpstr>iRespondGraphMaster</vt:lpstr>
      <vt:lpstr>Determinants of Demand</vt:lpstr>
      <vt:lpstr>Consumer Tastes and Preferences</vt:lpstr>
      <vt:lpstr>Consumer Tastes and Preferences</vt:lpstr>
      <vt:lpstr>PowerPoint Presentation</vt:lpstr>
      <vt:lpstr>Success Criteria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of Demand</dc:title>
  <dc:creator>install</dc:creator>
  <cp:lastModifiedBy>Elizabeth Foster</cp:lastModifiedBy>
  <cp:revision>3</cp:revision>
  <dcterms:created xsi:type="dcterms:W3CDTF">2010-11-15T20:58:34Z</dcterms:created>
  <dcterms:modified xsi:type="dcterms:W3CDTF">2018-08-19T21:44:14Z</dcterms:modified>
</cp:coreProperties>
</file>