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4650640"/>
            <a:ext cx="7329840" cy="85920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566870"/>
            <a:ext cx="732984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ABC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CFA5-E16E-4E1B-B4D9-C37E8EE2A683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0AC6-0EE4-49EB-8625-97776E347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CFA5-E16E-4E1B-B4D9-C37E8EE2A683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0AC6-0EE4-49EB-8625-97776E347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CFA5-E16E-4E1B-B4D9-C37E8EE2A683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0AC6-0EE4-49EB-8625-97776E347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CFA5-E16E-4E1B-B4D9-C37E8EE2A683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0AC6-0EE4-49EB-8625-97776E347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CFA5-E16E-4E1B-B4D9-C37E8EE2A683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0AC6-0EE4-49EB-8625-97776E347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5580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ABC3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6558080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CFA5-E16E-4E1B-B4D9-C37E8EE2A683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0AC6-0EE4-49EB-8625-97776E347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CFA5-E16E-4E1B-B4D9-C37E8EE2A683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0AC6-0EE4-49EB-8625-97776E347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CFA5-E16E-4E1B-B4D9-C37E8EE2A683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0AC6-0EE4-49EB-8625-97776E347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CFA5-E16E-4E1B-B4D9-C37E8EE2A683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0AC6-0EE4-49EB-8625-97776E347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CFA5-E16E-4E1B-B4D9-C37E8EE2A683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0AC6-0EE4-49EB-8625-97776E347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CFA5-E16E-4E1B-B4D9-C37E8EE2A683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0AC6-0EE4-49EB-8625-97776E347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CFA5-E16E-4E1B-B4D9-C37E8EE2A683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80AC6-0EE4-49EB-8625-97776E347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3CFA5-E16E-4E1B-B4D9-C37E8EE2A683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80AC6-0EE4-49EB-8625-97776E347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Equilibrium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62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Equilibrium</a:t>
            </a:r>
            <a:r>
              <a:rPr lang="en-US" dirty="0" smtClean="0"/>
              <a:t>: price and quantity where the </a:t>
            </a:r>
            <a:r>
              <a:rPr lang="en-US" b="1" dirty="0" smtClean="0"/>
              <a:t>supply</a:t>
            </a:r>
            <a:r>
              <a:rPr lang="en-US" dirty="0" smtClean="0"/>
              <a:t> of a good and the </a:t>
            </a:r>
            <a:r>
              <a:rPr lang="en-US" b="1" dirty="0" smtClean="0"/>
              <a:t>demand</a:t>
            </a:r>
            <a:r>
              <a:rPr lang="en-US" dirty="0" smtClean="0"/>
              <a:t> for that good are </a:t>
            </a:r>
            <a:r>
              <a:rPr lang="en-US" b="1" dirty="0" smtClean="0"/>
              <a:t>equal</a:t>
            </a:r>
          </a:p>
          <a:p>
            <a:endParaRPr lang="en-US" dirty="0"/>
          </a:p>
          <a:p>
            <a:r>
              <a:rPr lang="en-US" dirty="0" smtClean="0"/>
              <a:t>(AKA Market Clearing Price)</a:t>
            </a:r>
          </a:p>
          <a:p>
            <a:endParaRPr lang="en-US" dirty="0"/>
          </a:p>
          <a:p>
            <a:r>
              <a:rPr lang="en-US" dirty="0" smtClean="0"/>
              <a:t>Example: Ms. Yeomans wants to buy 1 Starbucks coffee at $4.75 and Starbucks wants to sell her 1 coffee at $4.75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60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438400" y="1752600"/>
            <a:ext cx="0" cy="44958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38400" y="6248400"/>
            <a:ext cx="48768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590800" y="1905000"/>
            <a:ext cx="3962400" cy="40386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590800" y="2133600"/>
            <a:ext cx="4191000" cy="39624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28029" y="4114800"/>
            <a:ext cx="0" cy="213360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438400" y="4114800"/>
            <a:ext cx="2289629" cy="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885043" y="1443335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218758" y="5786735"/>
            <a:ext cx="6591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Q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39139" y="1809821"/>
            <a:ext cx="5116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242858" y="5157319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751746" y="3864114"/>
            <a:ext cx="71205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P*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331927" y="6150114"/>
            <a:ext cx="79220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Q*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73287" y="3853190"/>
            <a:ext cx="189622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Equilibrium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081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Changes to 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demand or supply change, equilibrium changes</a:t>
            </a:r>
          </a:p>
          <a:p>
            <a:pPr lvl="1"/>
            <a:r>
              <a:rPr lang="en-US" dirty="0" smtClean="0"/>
              <a:t>If Demand increases, equilibrium price and quantity increase</a:t>
            </a:r>
          </a:p>
          <a:p>
            <a:pPr lvl="1"/>
            <a:r>
              <a:rPr lang="en-US" dirty="0"/>
              <a:t>If Demand </a:t>
            </a:r>
            <a:r>
              <a:rPr lang="en-US" dirty="0" smtClean="0"/>
              <a:t>decreases</a:t>
            </a:r>
            <a:r>
              <a:rPr lang="en-US" dirty="0"/>
              <a:t>, equilibrium price and quantity </a:t>
            </a:r>
            <a:r>
              <a:rPr lang="en-US" dirty="0" smtClean="0"/>
              <a:t>decrease</a:t>
            </a:r>
            <a:endParaRPr lang="en-US" dirty="0"/>
          </a:p>
          <a:p>
            <a:pPr lvl="1"/>
            <a:r>
              <a:rPr lang="en-US" dirty="0"/>
              <a:t>If </a:t>
            </a:r>
            <a:r>
              <a:rPr lang="en-US" dirty="0" smtClean="0"/>
              <a:t>Supply </a:t>
            </a:r>
            <a:r>
              <a:rPr lang="en-US" dirty="0"/>
              <a:t>increases, equilibrium price </a:t>
            </a:r>
            <a:r>
              <a:rPr lang="en-US" dirty="0" smtClean="0"/>
              <a:t>decreases and </a:t>
            </a:r>
            <a:r>
              <a:rPr lang="en-US" dirty="0"/>
              <a:t>quantity </a:t>
            </a:r>
            <a:r>
              <a:rPr lang="en-US" dirty="0" smtClean="0"/>
              <a:t>increases</a:t>
            </a:r>
            <a:endParaRPr lang="en-US" dirty="0"/>
          </a:p>
          <a:p>
            <a:pPr lvl="1"/>
            <a:r>
              <a:rPr lang="en-US" dirty="0"/>
              <a:t>If Supply increases, equilibrium price </a:t>
            </a:r>
            <a:r>
              <a:rPr lang="en-US" dirty="0" smtClean="0"/>
              <a:t>increases </a:t>
            </a:r>
            <a:r>
              <a:rPr lang="en-US" dirty="0"/>
              <a:t>and quantity </a:t>
            </a:r>
            <a:r>
              <a:rPr lang="en-US" dirty="0" smtClean="0"/>
              <a:t>decreases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38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438400" y="1752600"/>
            <a:ext cx="0" cy="44958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38400" y="6248400"/>
            <a:ext cx="48768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590800" y="1905000"/>
            <a:ext cx="3962400" cy="40386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590800" y="2133600"/>
            <a:ext cx="4191000" cy="39624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28029" y="4114800"/>
            <a:ext cx="0" cy="213360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438400" y="4114800"/>
            <a:ext cx="2289629" cy="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885043" y="1443335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218758" y="5786735"/>
            <a:ext cx="6591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Q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39139" y="1809821"/>
            <a:ext cx="5116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28797" y="5212270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751746" y="3864114"/>
            <a:ext cx="71205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P*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331927" y="6150114"/>
            <a:ext cx="79220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Q*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73287" y="3853190"/>
            <a:ext cx="189622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Equilibrium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3585936" y="1143000"/>
            <a:ext cx="3962400" cy="40386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7407986" y="4812267"/>
            <a:ext cx="93985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D2</a:t>
            </a:r>
            <a:endParaRPr lang="en-US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78953" y="226091"/>
            <a:ext cx="51718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Demand Increase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42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438400" y="1752600"/>
            <a:ext cx="0" cy="44958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38400" y="6248400"/>
            <a:ext cx="48768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590800" y="1905000"/>
            <a:ext cx="3962400" cy="40386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590800" y="2133600"/>
            <a:ext cx="4191000" cy="39624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28029" y="4114800"/>
            <a:ext cx="0" cy="213360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438400" y="4114800"/>
            <a:ext cx="2289629" cy="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885043" y="1443335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218758" y="5786735"/>
            <a:ext cx="6591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Q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39139" y="1809821"/>
            <a:ext cx="5116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28797" y="5212270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751746" y="3864114"/>
            <a:ext cx="71205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P*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331927" y="6150114"/>
            <a:ext cx="79220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Q*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73287" y="3853190"/>
            <a:ext cx="189622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Equilibrium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2605314" y="3496129"/>
            <a:ext cx="2647043" cy="24765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124131" y="5402014"/>
            <a:ext cx="93985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D2</a:t>
            </a:r>
            <a:endParaRPr lang="en-US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965140" y="226091"/>
            <a:ext cx="53994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Demand Decrease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501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438400" y="1752600"/>
            <a:ext cx="0" cy="44958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38400" y="6248400"/>
            <a:ext cx="48768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590800" y="1905000"/>
            <a:ext cx="3962400" cy="40386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590800" y="2133600"/>
            <a:ext cx="4191000" cy="39624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28029" y="4114800"/>
            <a:ext cx="0" cy="213360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438400" y="4114800"/>
            <a:ext cx="2289629" cy="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885043" y="1443335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218758" y="5786735"/>
            <a:ext cx="6591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Q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39139" y="1809821"/>
            <a:ext cx="5116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28797" y="5212270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751746" y="3864114"/>
            <a:ext cx="71205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P*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331927" y="6150114"/>
            <a:ext cx="79220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Q*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73287" y="3853190"/>
            <a:ext cx="189622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Equilibrium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4773287" y="3284170"/>
            <a:ext cx="3216409" cy="265943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7797666" y="2899449"/>
            <a:ext cx="93985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S2</a:t>
            </a:r>
            <a:endParaRPr lang="en-US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324213" y="226091"/>
            <a:ext cx="46813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Supply Increase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501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438400" y="1752600"/>
            <a:ext cx="0" cy="44958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38400" y="6248400"/>
            <a:ext cx="48768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590800" y="1905000"/>
            <a:ext cx="3962400" cy="40386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590800" y="2133600"/>
            <a:ext cx="4191000" cy="39624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28029" y="4114800"/>
            <a:ext cx="0" cy="213360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438400" y="4114800"/>
            <a:ext cx="2289629" cy="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885043" y="1443335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218758" y="5786735"/>
            <a:ext cx="6591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Q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39139" y="1809821"/>
            <a:ext cx="5116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28797" y="5212270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751746" y="3864114"/>
            <a:ext cx="71205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P*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331927" y="6150114"/>
            <a:ext cx="79220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Q*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73287" y="3853190"/>
            <a:ext cx="189622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Equilibrium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2590800" y="1990388"/>
            <a:ext cx="3216409" cy="265943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609716" y="1389779"/>
            <a:ext cx="93985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S2</a:t>
            </a:r>
            <a:endParaRPr lang="en-US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10400" y="226091"/>
            <a:ext cx="4908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Supply Decrease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074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een Abstra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Green Abstract</Template>
  <TotalTime>15</TotalTime>
  <Words>158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Green Abstract</vt:lpstr>
      <vt:lpstr>Equilibrium</vt:lpstr>
      <vt:lpstr>Definition</vt:lpstr>
      <vt:lpstr>PowerPoint Presentation</vt:lpstr>
      <vt:lpstr>Changes to Equilibrium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Equilibrium and Price Controls</dc:title>
  <dc:creator>Jennifer Yeomans</dc:creator>
  <cp:lastModifiedBy>Elizabeth Foster</cp:lastModifiedBy>
  <cp:revision>2</cp:revision>
  <dcterms:created xsi:type="dcterms:W3CDTF">2015-02-12T06:42:43Z</dcterms:created>
  <dcterms:modified xsi:type="dcterms:W3CDTF">2018-08-21T16:39:02Z</dcterms:modified>
</cp:coreProperties>
</file>