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63" r:id="rId6"/>
    <p:sldId id="260" r:id="rId7"/>
    <p:sldId id="264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F7864E57-E1FE-4526-9FCB-19E6BF6C97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576F5E25-5C53-40D0-9ED9-0256DB39A94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4E57-E1FE-4526-9FCB-19E6BF6C97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F5E25-5C53-40D0-9ED9-0256DB39A94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4E57-E1FE-4526-9FCB-19E6BF6C97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F5E25-5C53-40D0-9ED9-0256DB39A94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4E57-E1FE-4526-9FCB-19E6BF6C97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F5E25-5C53-40D0-9ED9-0256DB39A94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F7864E57-E1FE-4526-9FCB-19E6BF6C97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576F5E25-5C53-40D0-9ED9-0256DB39A94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4E57-E1FE-4526-9FCB-19E6BF6C97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F5E25-5C53-40D0-9ED9-0256DB39A94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4E57-E1FE-4526-9FCB-19E6BF6C97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F5E25-5C53-40D0-9ED9-0256DB39A94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4E57-E1FE-4526-9FCB-19E6BF6C97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F5E25-5C53-40D0-9ED9-0256DB39A94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4E57-E1FE-4526-9FCB-19E6BF6C97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F5E25-5C53-40D0-9ED9-0256DB39A9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4E57-E1FE-4526-9FCB-19E6BF6C97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F5E25-5C53-40D0-9ED9-0256DB39A94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4E57-E1FE-4526-9FCB-19E6BF6C97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F5E25-5C53-40D0-9ED9-0256DB39A94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6F5E25-5C53-40D0-9ED9-0256DB39A9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7864E57-E1FE-4526-9FCB-19E6BF6C97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uact=8&amp;ved=0CAQQjRw&amp;url=http://www.bookwormroom.com/2014/07/17/is-obamas-constant-inappropriate-laughter-a-sign-that-he-is-suffering-from-a-mental-disorder/&amp;ei=Zv9HVN3CGMySgwSU-4L4Aw&amp;bvm=bv.77880786,d.eXY&amp;psig=AFQjCNE_XlzhXZIlZmhVKMYX5FG42aY1YQ&amp;ust=141409098244213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 we like to blame for the economy?</a:t>
            </a:r>
            <a:endParaRPr lang="en-US" dirty="0"/>
          </a:p>
        </p:txBody>
      </p:sp>
      <p:pic>
        <p:nvPicPr>
          <p:cNvPr id="1026" name="Picture 2" descr="https://encrypted-tbn3.gstatic.com/images?q=tbn:ANd9GcTQYoLApYKmXCxrBHQVZDrxnFAnul5LuAKanSFt9MmEqbgxOsPlVg4ZWL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428625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7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Government Taxing and Spending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Fiscal Policy</a:t>
            </a:r>
            <a:endParaRPr 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3771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657600" cy="3581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Government’s </a:t>
            </a:r>
            <a:r>
              <a:rPr lang="en-US" sz="3200" b="1" u="sng" dirty="0" smtClean="0">
                <a:solidFill>
                  <a:srgbClr val="FF0000"/>
                </a:solidFill>
              </a:rPr>
              <a:t>taxing</a:t>
            </a:r>
            <a:r>
              <a:rPr lang="en-US" sz="3200" dirty="0" smtClean="0"/>
              <a:t> and </a:t>
            </a:r>
            <a:r>
              <a:rPr lang="en-US" sz="3200" b="1" u="sng" dirty="0" smtClean="0">
                <a:solidFill>
                  <a:srgbClr val="FF0000"/>
                </a:solidFill>
              </a:rPr>
              <a:t>spending</a:t>
            </a:r>
            <a:r>
              <a:rPr lang="en-US" sz="3200" dirty="0" smtClean="0"/>
              <a:t> to change the economy</a:t>
            </a:r>
          </a:p>
          <a:p>
            <a:pPr lvl="1"/>
            <a:r>
              <a:rPr lang="en-US" sz="2400" dirty="0" smtClean="0"/>
              <a:t>Fix inflation</a:t>
            </a:r>
          </a:p>
          <a:p>
            <a:pPr lvl="1"/>
            <a:r>
              <a:rPr lang="en-US" sz="2400" dirty="0" smtClean="0"/>
              <a:t>Fix recessions and high unemployment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733800" cy="37338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What is Fiscal Policy?</a:t>
            </a:r>
            <a:endParaRPr lang="en-US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191000"/>
            <a:ext cx="3273311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038600"/>
            <a:ext cx="32004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67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Money we pay the government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Can increase or decrease</a:t>
            </a:r>
          </a:p>
          <a:p>
            <a:endParaRPr lang="en-US" sz="2400" dirty="0"/>
          </a:p>
          <a:p>
            <a:r>
              <a:rPr lang="en-US" sz="2400" dirty="0" smtClean="0"/>
              <a:t>Problem: Inflation</a:t>
            </a:r>
            <a:endParaRPr lang="en-US" sz="2400" dirty="0"/>
          </a:p>
          <a:p>
            <a:pPr lvl="1"/>
            <a:r>
              <a:rPr lang="en-US" sz="1800" dirty="0" smtClean="0"/>
              <a:t>Government response: raise our taxes</a:t>
            </a:r>
          </a:p>
          <a:p>
            <a:pPr lvl="1"/>
            <a:endParaRPr lang="en-US" sz="1800" dirty="0"/>
          </a:p>
          <a:p>
            <a:r>
              <a:rPr lang="en-US" sz="2400" dirty="0" smtClean="0"/>
              <a:t>Problem: Recession and high unemployment</a:t>
            </a:r>
          </a:p>
          <a:p>
            <a:pPr lvl="1"/>
            <a:r>
              <a:rPr lang="en-US" sz="1800" dirty="0" smtClean="0"/>
              <a:t>Government response: decrease our taxes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Taxes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447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Government’s get their money from us </a:t>
            </a:r>
            <a:r>
              <a:rPr lang="en-US" sz="2400" dirty="0"/>
              <a:t>in the form of taxes. HOWEVER, if they change their spending, it does NOT mean TAXES have changed!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lvl="0"/>
            <a:r>
              <a:rPr lang="en-US" sz="2400" dirty="0"/>
              <a:t>Government spending can </a:t>
            </a:r>
            <a:r>
              <a:rPr lang="en-US" sz="2400" dirty="0">
                <a:solidFill>
                  <a:srgbClr val="FF0000"/>
                </a:solidFill>
              </a:rPr>
              <a:t>increase or decrease.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lvl="0"/>
            <a:r>
              <a:rPr lang="en-US" sz="2400" dirty="0">
                <a:solidFill>
                  <a:srgbClr val="FF0000"/>
                </a:solidFill>
              </a:rPr>
              <a:t>When the government spends money, they are buying goods and services or resources from us. </a:t>
            </a:r>
            <a:r>
              <a:rPr lang="en-US" sz="2400" dirty="0"/>
              <a:t>This means that when they spend, money comes to us.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886200" cy="5715000"/>
          </a:xfrm>
        </p:spPr>
        <p:txBody>
          <a:bodyPr>
            <a:norm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Government Spending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41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8731"/>
            <a:ext cx="8229600" cy="532743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 </a:t>
            </a:r>
            <a:r>
              <a:rPr lang="en-US" sz="2800" dirty="0" smtClean="0"/>
              <a:t>If </a:t>
            </a:r>
            <a:r>
              <a:rPr lang="en-US" sz="2800" dirty="0"/>
              <a:t>taxes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in</a:t>
            </a:r>
            <a:r>
              <a:rPr lang="en-US" sz="2800" i="1" u="sng" dirty="0" smtClean="0">
                <a:solidFill>
                  <a:srgbClr val="FF0000"/>
                </a:solidFill>
              </a:rPr>
              <a:t>crease</a:t>
            </a:r>
            <a:r>
              <a:rPr lang="en-US" sz="2800" dirty="0"/>
              <a:t>, we get to keep </a:t>
            </a:r>
            <a:r>
              <a:rPr lang="en-US" sz="2800" i="1" u="sng" dirty="0" smtClean="0"/>
              <a:t>less</a:t>
            </a:r>
            <a:r>
              <a:rPr lang="en-US" sz="2800" dirty="0" smtClean="0"/>
              <a:t> </a:t>
            </a:r>
            <a:r>
              <a:rPr lang="en-US" sz="2800" dirty="0"/>
              <a:t>of our money. 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/>
              <a:t>we have less money, we spend less </a:t>
            </a:r>
          </a:p>
          <a:p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/>
              <a:t>is called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8763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Problem: Inflation</a:t>
            </a:r>
          </a:p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Solution: Increase Taxes</a:t>
            </a:r>
          </a:p>
        </p:txBody>
      </p:sp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200400" y="2133600"/>
            <a:ext cx="876300" cy="1676400"/>
          </a:xfrm>
          <a:prstGeom prst="upArrow">
            <a:avLst>
              <a:gd name="adj1" fmla="val 50000"/>
              <a:gd name="adj2" fmla="val 285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 rot="5400000">
            <a:off x="2975768" y="2813842"/>
            <a:ext cx="1325563" cy="361951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en-US" sz="3600" i="1" kern="10" spc="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 Black"/>
              </a:rPr>
              <a:t>TAXES</a:t>
            </a:r>
            <a:endParaRPr lang="en-US" sz="3600" i="1" kern="10" spc="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B2B2B2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 rot="10800000">
            <a:off x="4391024" y="2133599"/>
            <a:ext cx="1019175" cy="1676400"/>
          </a:xfrm>
          <a:prstGeom prst="upArrow">
            <a:avLst>
              <a:gd name="adj1" fmla="val 50000"/>
              <a:gd name="adj2" fmla="val 285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WordArt 5"/>
          <p:cNvSpPr>
            <a:spLocks noChangeArrowheads="1" noChangeShapeType="1" noTextEdit="1"/>
          </p:cNvSpPr>
          <p:nvPr/>
        </p:nvSpPr>
        <p:spPr bwMode="auto">
          <a:xfrm rot="5400000">
            <a:off x="4083331" y="2730783"/>
            <a:ext cx="1491687" cy="3619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en-US" sz="3600" i="1" kern="10" spc="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 Black"/>
              </a:rPr>
              <a:t>MONEY</a:t>
            </a:r>
            <a:endParaRPr lang="en-US" sz="3600" i="1" kern="10" spc="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B2B2B2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0"/>
            <a:ext cx="1720189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1433512" y="5334000"/>
            <a:ext cx="4410075" cy="84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24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CONTRACTIONARY POLICY</a:t>
            </a:r>
            <a:endParaRPr lang="en-US" sz="24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93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8730"/>
            <a:ext cx="8229600" cy="575446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 </a:t>
            </a:r>
            <a:r>
              <a:rPr lang="en-US" sz="2800" dirty="0"/>
              <a:t>If government spending </a:t>
            </a:r>
            <a:r>
              <a:rPr lang="en-US" sz="2800" i="1" u="sng" dirty="0">
                <a:solidFill>
                  <a:srgbClr val="FF0000"/>
                </a:solidFill>
              </a:rPr>
              <a:t>decreases</a:t>
            </a:r>
            <a:r>
              <a:rPr lang="en-US" sz="2800" dirty="0"/>
              <a:t>, they are buying </a:t>
            </a:r>
            <a:r>
              <a:rPr lang="en-US" sz="2800" i="1" dirty="0"/>
              <a:t>fewer </a:t>
            </a:r>
            <a:r>
              <a:rPr lang="en-US" sz="2800" dirty="0"/>
              <a:t>goods or resources from us, so </a:t>
            </a:r>
            <a:r>
              <a:rPr lang="en-US" sz="2800" b="1" dirty="0"/>
              <a:t>we</a:t>
            </a:r>
            <a:r>
              <a:rPr lang="en-US" sz="2800" dirty="0"/>
              <a:t> get </a:t>
            </a:r>
            <a:r>
              <a:rPr lang="en-US" sz="2800" i="1" u="sng" dirty="0"/>
              <a:t>less</a:t>
            </a:r>
            <a:r>
              <a:rPr lang="en-US" sz="2800" dirty="0"/>
              <a:t> money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/>
              <a:t>we have less money, </a:t>
            </a:r>
            <a:r>
              <a:rPr lang="en-US" sz="2800" dirty="0" smtClean="0"/>
              <a:t>we </a:t>
            </a:r>
            <a:r>
              <a:rPr lang="en-US" sz="2800" dirty="0"/>
              <a:t>spend less </a:t>
            </a:r>
          </a:p>
          <a:p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/>
              <a:t>is called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8763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Problem: Inflation</a:t>
            </a:r>
          </a:p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Solution: Decrease spending</a:t>
            </a:r>
          </a:p>
        </p:txBody>
      </p:sp>
      <p:pic>
        <p:nvPicPr>
          <p:cNvPr id="12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0"/>
            <a:ext cx="1720189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00300" y="5867400"/>
            <a:ext cx="4419600" cy="7101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24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CONTRACTIONARY POLICY</a:t>
            </a:r>
            <a:endParaRPr lang="en-US" sz="24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053" y="2362200"/>
            <a:ext cx="3029534" cy="185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0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8731"/>
            <a:ext cx="8229600" cy="532743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 </a:t>
            </a:r>
            <a:r>
              <a:rPr lang="en-US" sz="2800" dirty="0" smtClean="0"/>
              <a:t>If </a:t>
            </a:r>
            <a:r>
              <a:rPr lang="en-US" sz="2800" dirty="0"/>
              <a:t>taxes </a:t>
            </a:r>
            <a:r>
              <a:rPr lang="en-US" sz="2800" i="1" u="sng" dirty="0">
                <a:solidFill>
                  <a:srgbClr val="FF0000"/>
                </a:solidFill>
              </a:rPr>
              <a:t>decrease</a:t>
            </a:r>
            <a:r>
              <a:rPr lang="en-US" sz="2800" dirty="0"/>
              <a:t>, we get to keep </a:t>
            </a:r>
            <a:r>
              <a:rPr lang="en-US" sz="2800" i="1" u="sng" dirty="0"/>
              <a:t>more</a:t>
            </a:r>
            <a:r>
              <a:rPr lang="en-US" sz="2800" dirty="0"/>
              <a:t> of our money. 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/>
              <a:t>we have more money, we spend more!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/>
              <a:t>is called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872" y="1981200"/>
            <a:ext cx="2662238" cy="158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191000"/>
            <a:ext cx="1804987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76" y="5715000"/>
            <a:ext cx="4982534" cy="97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C:\Documents and Settings\YJR14313\Local Settings\Temporary Internet Files\Content.IE5\VBEJ56BL\MC910217510[1]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5486401"/>
            <a:ext cx="1676400" cy="11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8600" y="152400"/>
            <a:ext cx="8763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Problem: Recession and high unemployment</a:t>
            </a:r>
          </a:p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Solution: Decrease Taxes</a:t>
            </a:r>
          </a:p>
        </p:txBody>
      </p:sp>
    </p:spTree>
    <p:extLst>
      <p:ext uri="{BB962C8B-B14F-4D97-AF65-F5344CB8AC3E}">
        <p14:creationId xmlns:p14="http://schemas.microsoft.com/office/powerpoint/2010/main" val="400982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8731"/>
            <a:ext cx="8229600" cy="532743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If government spending in</a:t>
            </a:r>
            <a:r>
              <a:rPr lang="en-US" i="1" u="sng" dirty="0"/>
              <a:t>creases</a:t>
            </a:r>
            <a:r>
              <a:rPr lang="en-US" dirty="0"/>
              <a:t>, they are buying </a:t>
            </a:r>
            <a:r>
              <a:rPr lang="en-US" i="1" dirty="0"/>
              <a:t>more </a:t>
            </a:r>
            <a:r>
              <a:rPr lang="en-US" dirty="0"/>
              <a:t>goods or resources from us, so </a:t>
            </a:r>
            <a:r>
              <a:rPr lang="en-US" b="1" dirty="0"/>
              <a:t>we</a:t>
            </a:r>
            <a:r>
              <a:rPr lang="en-US" dirty="0"/>
              <a:t> get </a:t>
            </a:r>
            <a:r>
              <a:rPr lang="en-US" i="1" u="sng" dirty="0"/>
              <a:t>more </a:t>
            </a:r>
            <a:r>
              <a:rPr lang="en-US" dirty="0"/>
              <a:t>money.</a:t>
            </a: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/>
              <a:t>we have more money, we spend more!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/>
              <a:t>is called 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191000"/>
            <a:ext cx="1804987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76" y="5715000"/>
            <a:ext cx="4982534" cy="97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C:\Documents and Settings\YJR14313\Local Settings\Temporary Internet Files\Content.IE5\VBEJ56BL\MC910217510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5486401"/>
            <a:ext cx="1676400" cy="11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8600" y="152400"/>
            <a:ext cx="8763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Problem: Recession and high unemployment</a:t>
            </a:r>
          </a:p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Solution: Increase spending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2490787" cy="137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11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28</TotalTime>
  <Words>158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Black</vt:lpstr>
      <vt:lpstr>Calibri</vt:lpstr>
      <vt:lpstr>Times New Roman</vt:lpstr>
      <vt:lpstr>Wingdings</vt:lpstr>
      <vt:lpstr>Composite</vt:lpstr>
      <vt:lpstr>Who do we like to blame for the economy?</vt:lpstr>
      <vt:lpstr>Fiscal Policy</vt:lpstr>
      <vt:lpstr>What is Fiscal Policy?</vt:lpstr>
      <vt:lpstr>Taxes</vt:lpstr>
      <vt:lpstr>Government Spending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Policy</dc:title>
  <dc:creator>install</dc:creator>
  <cp:lastModifiedBy>Elizabeth Foster</cp:lastModifiedBy>
  <cp:revision>5</cp:revision>
  <dcterms:created xsi:type="dcterms:W3CDTF">2013-03-11T13:17:22Z</dcterms:created>
  <dcterms:modified xsi:type="dcterms:W3CDTF">2016-09-15T12:29:55Z</dcterms:modified>
</cp:coreProperties>
</file>