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1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3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7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1166F-0B98-4285-A04A-57E986692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4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8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9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5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6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7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C7A2-3466-4738-822C-D18CFFBE175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A565-62A2-4ACC-A988-2FE7624ED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www.chow.com/assets/2007/01/fryer2_inline.jpg&amp;imgrefurl=http://www.chow.com/stories/10426&amp;h=160&amp;w=160&amp;sz=10&amp;hl=en&amp;start=9&amp;tbnid=X1k1-jyFTbgYnM:&amp;tbnh=98&amp;tbnw=98&amp;prev=/images?q%3Dmcdonalds%2Bfry%2Bbasket%26gbv%3D2%26svnum%3D10%26hl%3Den%26safe%3Dactive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people have to make choices?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Warm-Up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decisions or choices have you had to make today, in the past, or in the future?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these choices have a “cost”?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EQ: Why do people have to make decisions?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Economics: </a:t>
            </a:r>
            <a:r>
              <a:rPr lang="en-US" dirty="0" smtClean="0"/>
              <a:t>the study of the choices people make to satisfy their needs and wants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00B050"/>
                </a:solidFill>
              </a:rPr>
              <a:t>Need: </a:t>
            </a:r>
            <a:r>
              <a:rPr lang="en-US" dirty="0" smtClean="0"/>
              <a:t>necessary for survival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Want: </a:t>
            </a:r>
            <a:r>
              <a:rPr lang="en-US" dirty="0" smtClean="0"/>
              <a:t>something we desire but is not essential</a:t>
            </a:r>
          </a:p>
          <a:p>
            <a:pPr eaLnBrk="1" hangingPunct="1">
              <a:defRPr/>
            </a:pPr>
            <a:r>
              <a:rPr lang="en-US" dirty="0" smtClean="0"/>
              <a:t>Examples?</a:t>
            </a:r>
          </a:p>
          <a:p>
            <a:pPr eaLnBrk="1" hangingPunct="1">
              <a:defRPr/>
            </a:pPr>
            <a:r>
              <a:rPr lang="en-US" dirty="0" smtClean="0"/>
              <a:t>Air, food, shelter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52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Needs and wants can be further classified as…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Goods</a:t>
            </a:r>
            <a:r>
              <a:rPr lang="en-US" dirty="0" smtClean="0"/>
              <a:t>: physical objects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00B050"/>
                </a:solidFill>
              </a:rPr>
              <a:t>Services: </a:t>
            </a:r>
            <a:r>
              <a:rPr lang="en-US" dirty="0" smtClean="0"/>
              <a:t>actions or activities that one person performs for another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227" y="3647901"/>
            <a:ext cx="4723628" cy="2663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44" y="1518528"/>
            <a:ext cx="1449001" cy="129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Where do g/s come from?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B050"/>
                </a:solidFill>
              </a:rPr>
              <a:t>Resources: </a:t>
            </a:r>
            <a:r>
              <a:rPr lang="en-US" dirty="0" smtClean="0"/>
              <a:t>anything that is used to make a g/s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Economists call these resources “Factors of Production”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74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Factors of Production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>
                <a:solidFill>
                  <a:srgbClr val="00B050"/>
                </a:solidFill>
              </a:rPr>
              <a:t>Land</a:t>
            </a:r>
            <a:r>
              <a:rPr lang="en-US" dirty="0"/>
              <a:t> (natural resources)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Found in nature…oil, water, coal, trees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>
                <a:solidFill>
                  <a:srgbClr val="FF0000"/>
                </a:solidFill>
              </a:rPr>
              <a:t>Labor</a:t>
            </a:r>
            <a:r>
              <a:rPr lang="en-US" dirty="0"/>
              <a:t> (human resources)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Effort that a person devotes to a task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>
                <a:solidFill>
                  <a:srgbClr val="0070C0"/>
                </a:solidFill>
              </a:rPr>
              <a:t>Capital</a:t>
            </a:r>
            <a:r>
              <a:rPr lang="en-US" dirty="0"/>
              <a:t> (human-made resources used to make a g/s)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Physical Capital – buildings, tools, machinery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Human Capital – skills, education,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u="sng" dirty="0">
                <a:solidFill>
                  <a:schemeClr val="accent2">
                    <a:lumMod val="75000"/>
                  </a:schemeClr>
                </a:solidFill>
              </a:rPr>
              <a:t>Entrepreneurship</a:t>
            </a:r>
            <a:r>
              <a:rPr lang="en-US" dirty="0"/>
              <a:t> – risk-takers who combine resources to create g/s</a:t>
            </a:r>
          </a:p>
        </p:txBody>
      </p:sp>
    </p:spTree>
    <p:extLst>
      <p:ext uri="{BB962C8B-B14F-4D97-AF65-F5344CB8AC3E}">
        <p14:creationId xmlns:p14="http://schemas.microsoft.com/office/powerpoint/2010/main" val="30224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/>
          </a:p>
        </p:txBody>
      </p:sp>
      <p:sp>
        <p:nvSpPr>
          <p:cNvPr id="77830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/>
          </a:p>
        </p:txBody>
      </p:sp>
      <p:sp>
        <p:nvSpPr>
          <p:cNvPr id="77831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/>
          </a:p>
        </p:txBody>
      </p:sp>
      <p:sp>
        <p:nvSpPr>
          <p:cNvPr id="77832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/>
          </a:p>
        </p:txBody>
      </p:sp>
      <p:pic>
        <p:nvPicPr>
          <p:cNvPr id="37895" name="Picture 10" descr="Pot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676401"/>
            <a:ext cx="1901825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12" descr="mcwor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1600201"/>
            <a:ext cx="289242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14" descr="mcdonal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1" y="2986088"/>
            <a:ext cx="1981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6" descr="fryer2_inlin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20" descr="main_kro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3200400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WordArt 21"/>
          <p:cNvSpPr>
            <a:spLocks noChangeArrowheads="1" noChangeShapeType="1" noTextEdit="1"/>
          </p:cNvSpPr>
          <p:nvPr/>
        </p:nvSpPr>
        <p:spPr bwMode="auto">
          <a:xfrm>
            <a:off x="5214258" y="3568700"/>
            <a:ext cx="129540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chemeClr val="tx2">
                    <a:alpha val="58823"/>
                  </a:schemeClr>
                </a:solidFill>
                <a:latin typeface="Arial Black" panose="020B0A04020102020204" pitchFamily="34" charset="0"/>
              </a:rPr>
              <a:t>Good</a:t>
            </a:r>
          </a:p>
        </p:txBody>
      </p:sp>
      <p:sp>
        <p:nvSpPr>
          <p:cNvPr id="37901" name="WordArt 22"/>
          <p:cNvSpPr>
            <a:spLocks noChangeArrowheads="1" noChangeShapeType="1" noTextEdit="1"/>
          </p:cNvSpPr>
          <p:nvPr/>
        </p:nvSpPr>
        <p:spPr bwMode="auto">
          <a:xfrm>
            <a:off x="2895600" y="1981201"/>
            <a:ext cx="121920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Land</a:t>
            </a:r>
          </a:p>
        </p:txBody>
      </p:sp>
      <p:sp>
        <p:nvSpPr>
          <p:cNvPr id="37902" name="WordArt 23"/>
          <p:cNvSpPr>
            <a:spLocks noChangeArrowheads="1" noChangeShapeType="1" noTextEdit="1"/>
          </p:cNvSpPr>
          <p:nvPr/>
        </p:nvSpPr>
        <p:spPr bwMode="auto">
          <a:xfrm>
            <a:off x="7162801" y="1600201"/>
            <a:ext cx="12858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Labor</a:t>
            </a:r>
          </a:p>
        </p:txBody>
      </p:sp>
      <p:sp>
        <p:nvSpPr>
          <p:cNvPr id="37903" name="WordArt 24"/>
          <p:cNvSpPr>
            <a:spLocks noChangeArrowheads="1" noChangeShapeType="1" noTextEdit="1"/>
          </p:cNvSpPr>
          <p:nvPr/>
        </p:nvSpPr>
        <p:spPr bwMode="auto">
          <a:xfrm>
            <a:off x="2590800" y="4572001"/>
            <a:ext cx="177165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Capital</a:t>
            </a:r>
          </a:p>
        </p:txBody>
      </p:sp>
      <p:sp>
        <p:nvSpPr>
          <p:cNvPr id="37904" name="WordArt 25"/>
          <p:cNvSpPr>
            <a:spLocks noChangeArrowheads="1" noChangeShapeType="1" noTextEdit="1"/>
          </p:cNvSpPr>
          <p:nvPr/>
        </p:nvSpPr>
        <p:spPr bwMode="auto">
          <a:xfrm>
            <a:off x="6705601" y="5181601"/>
            <a:ext cx="32670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Entrepreneur</a:t>
            </a:r>
          </a:p>
        </p:txBody>
      </p:sp>
    </p:spTree>
    <p:extLst>
      <p:ext uri="{BB962C8B-B14F-4D97-AF65-F5344CB8AC3E}">
        <p14:creationId xmlns:p14="http://schemas.microsoft.com/office/powerpoint/2010/main" val="38879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Why do people have to make choices?</vt:lpstr>
      <vt:lpstr>Unit 1 Warm-Up #1</vt:lpstr>
      <vt:lpstr>EQ: Why do people have to make decisions?</vt:lpstr>
      <vt:lpstr>Needs and wants can be further classified as…</vt:lpstr>
      <vt:lpstr>Where do g/s come from?</vt:lpstr>
      <vt:lpstr>Factors of Production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Foster</dc:creator>
  <cp:lastModifiedBy>Elizabeth Foster</cp:lastModifiedBy>
  <cp:revision>8</cp:revision>
  <dcterms:created xsi:type="dcterms:W3CDTF">2015-07-31T13:44:49Z</dcterms:created>
  <dcterms:modified xsi:type="dcterms:W3CDTF">2016-08-10T11:53:24Z</dcterms:modified>
</cp:coreProperties>
</file>