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4" r:id="rId7"/>
    <p:sldId id="265" r:id="rId8"/>
    <p:sldId id="267" r:id="rId9"/>
    <p:sldId id="262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7A11-B219-4737-936B-6346E65EAF1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598-89CD-4BD1-A73C-9D12F914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8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7A11-B219-4737-936B-6346E65EAF1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598-89CD-4BD1-A73C-9D12F914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4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7A11-B219-4737-936B-6346E65EAF1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598-89CD-4BD1-A73C-9D12F914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7A11-B219-4737-936B-6346E65EAF1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598-89CD-4BD1-A73C-9D12F914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5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7A11-B219-4737-936B-6346E65EAF1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598-89CD-4BD1-A73C-9D12F914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7A11-B219-4737-936B-6346E65EAF1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598-89CD-4BD1-A73C-9D12F914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4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7A11-B219-4737-936B-6346E65EAF1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598-89CD-4BD1-A73C-9D12F914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8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7A11-B219-4737-936B-6346E65EAF1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598-89CD-4BD1-A73C-9D12F914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4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7A11-B219-4737-936B-6346E65EAF1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598-89CD-4BD1-A73C-9D12F914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3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7A11-B219-4737-936B-6346E65EAF1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598-89CD-4BD1-A73C-9D12F914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7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7A11-B219-4737-936B-6346E65EAF1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598-89CD-4BD1-A73C-9D12F914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1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E7A11-B219-4737-936B-6346E65EAF1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65598-89CD-4BD1-A73C-9D12F914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2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Incentives, Marginal Benefit vs. Marginal Cost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8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Karen decide?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3 hours the cost is no longer worth the benefit.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Karen lost another hour of sleep but only improved her grade slightly.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hours do you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Depends upon the benefit of studying each hour versus the cost</a:t>
            </a:r>
          </a:p>
          <a:p>
            <a:endParaRPr lang="en-US" dirty="0"/>
          </a:p>
          <a:p>
            <a:r>
              <a:rPr lang="en-US" dirty="0" smtClean="0"/>
              <a:t>What do you give up each hour you study? Is it worth the benefit from studying?</a:t>
            </a:r>
          </a:p>
          <a:p>
            <a:pPr lvl="1"/>
            <a:r>
              <a:rPr lang="en-US" dirty="0" smtClean="0"/>
              <a:t>Yes! Keep studying</a:t>
            </a:r>
          </a:p>
          <a:p>
            <a:pPr lvl="1"/>
            <a:r>
              <a:rPr lang="en-US" dirty="0" smtClean="0"/>
              <a:t>No! Stop studying</a:t>
            </a:r>
          </a:p>
          <a:p>
            <a:pPr lvl="1"/>
            <a:endParaRPr lang="en-US" dirty="0"/>
          </a:p>
          <a:p>
            <a:r>
              <a:rPr lang="en-US" dirty="0" smtClean="0"/>
              <a:t>Keep studying </a:t>
            </a:r>
            <a:r>
              <a:rPr lang="en-US" smtClean="0"/>
              <a:t>until Benefit =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35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422677" y="2126160"/>
            <a:ext cx="2315577" cy="18547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ISS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951218" y="3053516"/>
            <a:ext cx="2124663" cy="17900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Don’t skip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218545" y="3140364"/>
            <a:ext cx="1551710" cy="424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422677" y="4115809"/>
            <a:ext cx="2315577" cy="18547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good grades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101358" y="4488873"/>
            <a:ext cx="1849860" cy="341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08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b="1" u="sng" dirty="0" smtClean="0">
                <a:solidFill>
                  <a:srgbClr val="FF0000"/>
                </a:solidFill>
              </a:rPr>
              <a:t>incentive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expectation</a:t>
            </a:r>
            <a:r>
              <a:rPr lang="en-US" dirty="0" smtClean="0"/>
              <a:t> that encourages people to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behave </a:t>
            </a:r>
            <a:r>
              <a:rPr lang="en-US" dirty="0" smtClean="0"/>
              <a:t>in a certain way.</a:t>
            </a:r>
          </a:p>
          <a:p>
            <a:pPr marL="0" indent="0">
              <a:buNone/>
            </a:pPr>
            <a:r>
              <a:rPr lang="en-US" dirty="0" smtClean="0"/>
              <a:t>(hope of reward or fear of punishment)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60495" y="2902015"/>
            <a:ext cx="1678193" cy="13769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lower prices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952116" y="3453205"/>
            <a:ext cx="1011219" cy="2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364506" y="2902015"/>
            <a:ext cx="1678193" cy="1376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Buy more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965947" y="4597077"/>
            <a:ext cx="1678193" cy="212822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Polka dot shirts sell more than striped shirts,</a:t>
            </a:r>
          </a:p>
          <a:p>
            <a:pPr algn="ctr"/>
            <a:r>
              <a:rPr lang="en-US" dirty="0" smtClean="0"/>
              <a:t>Make more money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475858" y="4748146"/>
            <a:ext cx="1678193" cy="1376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Company produces more polka dot shirts than striped shirts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96000" y="5251525"/>
            <a:ext cx="1011219" cy="2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372" y="4748145"/>
            <a:ext cx="1826083" cy="18260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789" y="4978244"/>
            <a:ext cx="1272140" cy="147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08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positive and negative incentives that have led to important choices in High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academic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 work/community/extracurricular choices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 savings/investing choices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 family related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Thinking at the margin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decide how much more or less to do</a:t>
            </a:r>
          </a:p>
          <a:p>
            <a:endParaRPr lang="en-US" dirty="0"/>
          </a:p>
          <a:p>
            <a:r>
              <a:rPr lang="en-US" dirty="0" smtClean="0"/>
              <a:t>Ex. Study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more hour, spend</a:t>
            </a:r>
            <a:r>
              <a:rPr lang="en-US" dirty="0" smtClean="0">
                <a:solidFill>
                  <a:srgbClr val="FF0000"/>
                </a:solidFill>
              </a:rPr>
              <a:t> 1 </a:t>
            </a:r>
            <a:r>
              <a:rPr lang="en-US" dirty="0" smtClean="0"/>
              <a:t>more dollar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345" y="2466041"/>
            <a:ext cx="3889945" cy="384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02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1752600" y="1371601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b="1" dirty="0"/>
              <a:t>“Either–or” decisions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Tide or Cheer?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Buy a car or not?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/>
              <a:t>An order of nachos or a sandwich?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/>
              <a:t>Run your own business or work for someone else?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/>
              <a:t>Prescribe drug A or drug B for your patients?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6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900" dirty="0"/>
              <a:t>These are NOT marginal decisions!!!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7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2057400" y="304801"/>
            <a:ext cx="7924800" cy="5821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b="1" dirty="0"/>
              <a:t>“How much” decisions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How many days before you do your laundry?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How many miles do you go before an oil change in your car?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How many jalapenos on your nachos?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How many workers should you hire in your company?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How much should a patient take of a drug that generates side effects?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How many troops do you allocate to your invasion force?</a:t>
            </a:r>
          </a:p>
        </p:txBody>
      </p:sp>
    </p:spTree>
    <p:extLst>
      <p:ext uri="{BB962C8B-B14F-4D97-AF65-F5344CB8AC3E}">
        <p14:creationId xmlns:p14="http://schemas.microsoft.com/office/powerpoint/2010/main" val="429358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Thinking at the Margin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Look at opportunity cost of each option and compare it to the benefit</a:t>
            </a:r>
          </a:p>
          <a:p>
            <a:pPr eaLnBrk="1" hangingPunct="1">
              <a:defRPr/>
            </a:pPr>
            <a:r>
              <a:rPr lang="en-US" dirty="0" smtClean="0"/>
              <a:t>This comparison is known as a             </a:t>
            </a:r>
            <a:r>
              <a:rPr lang="en-US" b="1" i="1" dirty="0" smtClean="0"/>
              <a:t>“Cost-Benefit Analysis”</a:t>
            </a:r>
          </a:p>
          <a:p>
            <a:pPr eaLnBrk="1" hangingPunct="1">
              <a:defRPr/>
            </a:pPr>
            <a:r>
              <a:rPr lang="en-US" dirty="0" smtClean="0"/>
              <a:t>It is a good option when </a:t>
            </a:r>
            <a:r>
              <a:rPr lang="en-US" b="1" i="1" dirty="0" smtClean="0"/>
              <a:t>MC &lt; MB </a:t>
            </a:r>
            <a:r>
              <a:rPr lang="en-US" i="1" dirty="0"/>
              <a:t>(marginal cost is less than marginal benefit)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289976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228600"/>
          <a:ext cx="8534400" cy="60426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668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Options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Benefit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Opportunity</a:t>
                      </a:r>
                      <a:r>
                        <a:rPr lang="en-US" sz="3600" baseline="0" dirty="0" smtClean="0"/>
                        <a:t> Cost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68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r>
                        <a:rPr lang="en-US" sz="3200" baseline="30000" dirty="0" smtClean="0"/>
                        <a:t>st</a:t>
                      </a:r>
                      <a:r>
                        <a:rPr lang="en-US" sz="3200" dirty="0" smtClean="0"/>
                        <a:t> hour of extra study time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Grade of “C” on test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 hour of sleep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68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r>
                        <a:rPr lang="en-US" sz="3200" baseline="30000" dirty="0" smtClean="0"/>
                        <a:t>nd</a:t>
                      </a:r>
                      <a:r>
                        <a:rPr lang="en-US" sz="3200" dirty="0" smtClean="0"/>
                        <a:t> hour of extra study time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Grade of “B”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 hours of sleep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68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r>
                        <a:rPr lang="en-US" sz="3200" baseline="30000" dirty="0" smtClean="0"/>
                        <a:t>rd</a:t>
                      </a:r>
                      <a:r>
                        <a:rPr lang="en-US" sz="3200" dirty="0" smtClean="0"/>
                        <a:t> hour of extra study</a:t>
                      </a:r>
                      <a:r>
                        <a:rPr lang="en-US" sz="3200" baseline="0" dirty="0" smtClean="0"/>
                        <a:t> time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Grade of “B+” on test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 hours of sleep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416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Incentives, Marginal Benefit vs. Marginal Cost</vt:lpstr>
      <vt:lpstr>PowerPoint Presentation</vt:lpstr>
      <vt:lpstr>What is an incentive?</vt:lpstr>
      <vt:lpstr>What are some positive and negative incentives that have led to important choices in High School?</vt:lpstr>
      <vt:lpstr>Thinking at the margin</vt:lpstr>
      <vt:lpstr>PowerPoint Presentation</vt:lpstr>
      <vt:lpstr>PowerPoint Presentation</vt:lpstr>
      <vt:lpstr>Thinking at the Margin</vt:lpstr>
      <vt:lpstr>PowerPoint Presentation</vt:lpstr>
      <vt:lpstr>What should Karen decide?</vt:lpstr>
      <vt:lpstr>How many hours do you study?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Incentives, Marginal Benefit vs. Marginal Cost</dc:title>
  <dc:creator>Elizabeth Foster</dc:creator>
  <cp:lastModifiedBy>Elizabeth Foster</cp:lastModifiedBy>
  <cp:revision>16</cp:revision>
  <dcterms:created xsi:type="dcterms:W3CDTF">2015-08-06T18:33:27Z</dcterms:created>
  <dcterms:modified xsi:type="dcterms:W3CDTF">2018-08-10T16:44:09Z</dcterms:modified>
</cp:coreProperties>
</file>