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7" r:id="rId4"/>
    <p:sldId id="270" r:id="rId5"/>
    <p:sldId id="258" r:id="rId6"/>
    <p:sldId id="260" r:id="rId7"/>
    <p:sldId id="262" r:id="rId8"/>
    <p:sldId id="261" r:id="rId9"/>
    <p:sldId id="269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3877A-0A94-4E15-A031-009D8910A000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95788-3F6E-40E5-A7BB-83B403CA6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628956-81DF-4014-9A88-F6B8DF3D2AA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468890"/>
      </p:ext>
    </p:extLst>
  </p:cSld>
  <p:clrMapOvr>
    <a:masterClrMapping/>
  </p:clrMapOvr>
</p:notes>
</file>

<file path=ppt/notesSlides/notesSlide2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0C66DA-9CF7-4AAC-B23D-8E987586617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Block tiene que terminar estas notas aquí.</a:t>
            </a:r>
          </a:p>
        </p:txBody>
      </p:sp>
    </p:spTree>
    <p:extLst>
      <p:ext uri="{BB962C8B-B14F-4D97-AF65-F5344CB8AC3E}">
        <p14:creationId xmlns:p14="http://schemas.microsoft.com/office/powerpoint/2010/main" val="4137236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4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7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90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38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56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54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6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01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9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36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7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93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62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60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40628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530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09655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16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80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50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9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8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4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4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1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3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9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3BC3B-D803-461A-B616-E955ABC48133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2D089A-2EF6-4EBB-9F8D-B12189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9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/>
            <a:r>
              <a:rPr lang="en-US" dirty="0"/>
              <a:t>Colonias de Nueva Inglaterra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/>
            <a:r>
              <a:rPr lang="en-US" dirty="0"/>
              <a:t>Sra. Foster</a:t>
            </a:r>
          </a:p>
        </p:txBody>
      </p:sp>
    </p:spTree>
    <p:extLst>
      <p:ext uri="{BB962C8B-B14F-4D97-AF65-F5344CB8AC3E}">
        <p14:creationId xmlns:p14="http://schemas.microsoft.com/office/powerpoint/2010/main" val="3238417542"/>
      </p:ext>
    </p:extLst>
  </p:cSld>
  <p:clrMapOvr>
    <a:masterClrMapping/>
  </p:clrMapOvr>
</p:sld>
</file>

<file path=ppt/slides/slide10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8676" name="Picture 4" descr="allcolonies"/>
          <p:cNvPicPr>
            <a:picLocks noChangeAspect="1" noChangeArrowheads="1"/>
          </p:cNvPicPr>
          <p:nvPr/>
        </p:nvPicPr>
        <p:blipFill>
          <a:blip r:embed="rId2" cstate="print"/>
          <a:srcRect b="22931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6677340"/>
      </p:ext>
    </p:extLst>
  </p:cSld>
  <p:clrMapOvr>
    <a:masterClrMapping/>
  </p:clrMapOvr>
</p:sld>
</file>

<file path=ppt/slides/slide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305800" cy="2087562"/>
          </a:xfrm>
        </p:spPr>
        <p:txBody>
          <a:bodyPr/>
          <a:lstStyle/>
          <a:p>
            <a:pPr eaLnBrk="1" hangingPunct="1"/>
            <a:r>
              <a:rPr lang="en-US" sz="4000">
                <a:latin typeface="Bodoni MT Black" pitchFamily="18" charset="0"/>
              </a:rPr>
              <a:t>Describa las razones y los desafíos de establecer las colonias de Nueva Inglaterra.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438400"/>
            <a:ext cx="8229600" cy="4267200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sz="3200" dirty="0">
                <a:latin typeface="Albertus" pitchFamily="18" charset="0"/>
              </a:rPr>
              <a:t>¿Qué estados conforman las colonias de Nueva Inglaterra?</a:t>
            </a:r>
          </a:p>
          <a:p>
            <a:pPr lvl="1" eaLnBrk="1" hangingPunct="1"/>
            <a:r>
              <a:rPr lang="en-US" sz="3200" dirty="0">
                <a:latin typeface="Albertus" pitchFamily="18" charset="0"/>
              </a:rPr>
              <a:t>¿A quién se le dio crédito por fundar las colonias de Nueva Inglaterra?</a:t>
            </a:r>
          </a:p>
          <a:p>
            <a:pPr lvl="1" eaLnBrk="1" hangingPunct="1"/>
            <a:r>
              <a:rPr lang="en-US" sz="3200" dirty="0">
                <a:latin typeface="Albertus" pitchFamily="18" charset="0"/>
              </a:rPr>
              <a:t>¿Cuáles son los aspectos religiosos, políticos, sociales y económicos de las colonias de Nueva Inglaterra?</a:t>
            </a:r>
          </a:p>
        </p:txBody>
      </p:sp>
    </p:spTree>
    <p:extLst>
      <p:ext uri="{BB962C8B-B14F-4D97-AF65-F5344CB8AC3E}">
        <p14:creationId xmlns:p14="http://schemas.microsoft.com/office/powerpoint/2010/main" val="340578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636" y="449500"/>
            <a:ext cx="5874327" cy="6283750"/>
          </a:xfrm>
        </p:spPr>
      </p:pic>
      <p:sp>
        <p:nvSpPr>
          <p:cNvPr id="3" name="Right Arrow 2"/>
          <p:cNvSpPr/>
          <p:nvPr/>
        </p:nvSpPr>
        <p:spPr>
          <a:xfrm rot="13125192">
            <a:off x="7148945" y="2410691"/>
            <a:ext cx="2346036" cy="1006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80423" y="1930400"/>
            <a:ext cx="2142836" cy="849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Albertus" pitchFamily="18" charset="0"/>
              </a:rPr>
              <a:t>1</a:t>
            </a:r>
            <a:r>
              <a:rPr lang="en-US" b="1" baseline="30000" dirty="0">
                <a:latin typeface="Albertus" pitchFamily="18" charset="0"/>
              </a:rPr>
              <a:t>St</a:t>
            </a:r>
            <a:r>
              <a:rPr lang="en-US" b="1" dirty="0">
                <a:latin typeface="Albertus" pitchFamily="18" charset="0"/>
              </a:rPr>
              <a:t> - Puritanos en la actual Massachusetts</a:t>
            </a:r>
          </a:p>
        </p:txBody>
      </p:sp>
    </p:spTree>
    <p:extLst>
      <p:ext uri="{BB962C8B-B14F-4D97-AF65-F5344CB8AC3E}">
        <p14:creationId xmlns:p14="http://schemas.microsoft.com/office/powerpoint/2010/main" val="2249337588"/>
      </p:ext>
    </p:extLst>
  </p:cSld>
  <p:clrMapOvr>
    <a:masterClrMapping/>
  </p:clrMapOvr>
</p:sld>
</file>

<file path=ppt/slides/slide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Bodoni MT Black" pitchFamily="18" charset="0"/>
              </a:rPr>
              <a:t>Settling nueva Inglaterra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616365"/>
            <a:ext cx="8596668" cy="442499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b="1" dirty="0">
                <a:solidFill>
                  <a:srgbClr val="7030A0"/>
                </a:solidFill>
                <a:latin typeface="Albertus" pitchFamily="18" charset="0"/>
              </a:rPr>
              <a:t>¿Por qué vinieron? </a:t>
            </a:r>
            <a:r>
              <a:rPr lang="en-US" sz="3000" b="1" dirty="0">
                <a:latin typeface="Albertus" pitchFamily="18" charset="0"/>
              </a:rPr>
              <a:t>Toda la familia para una vida mejor y </a:t>
            </a:r>
            <a:r>
              <a:rPr lang="en-US" sz="3000" b="1" u="sng" dirty="0">
                <a:solidFill>
                  <a:srgbClr val="FF0000"/>
                </a:solidFill>
                <a:latin typeface="Albertus" pitchFamily="18" charset="0"/>
              </a:rPr>
              <a:t>libertad religiosa</a:t>
            </a:r>
          </a:p>
          <a:p>
            <a:pPr eaLnBrk="1" hangingPunct="1">
              <a:lnSpc>
                <a:spcPct val="90000"/>
              </a:lnSpc>
            </a:pPr>
            <a:endParaRPr lang="en-US" sz="3000" b="1" u="sng" dirty="0">
              <a:solidFill>
                <a:srgbClr val="FF0000"/>
              </a:solidFill>
              <a:latin typeface="Albertus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b="1" dirty="0">
                <a:solidFill>
                  <a:srgbClr val="7030A0"/>
                </a:solidFill>
                <a:latin typeface="Albertus" pitchFamily="18" charset="0"/>
              </a:rPr>
              <a:t>Gobierno</a:t>
            </a:r>
            <a:r>
              <a:rPr lang="en-US" sz="3000" b="1" dirty="0">
                <a:latin typeface="Albertus" pitchFamily="18" charset="0"/>
              </a:rPr>
              <a:t>- Conjunto de puritanos </a:t>
            </a:r>
            <a:r>
              <a:rPr lang="en-US" sz="3000" b="1" u="sng" dirty="0">
                <a:solidFill>
                  <a:srgbClr val="FF0000"/>
                </a:solidFill>
                <a:latin typeface="Albertus" pitchFamily="18" charset="0"/>
              </a:rPr>
              <a:t>reuniones de la ciudad </a:t>
            </a:r>
            <a:r>
              <a:rPr lang="en-US" sz="3000" b="1" dirty="0">
                <a:latin typeface="Albertus" pitchFamily="18" charset="0"/>
              </a:rPr>
              <a:t>para hacer sus propias leyes y elegir a algunos miembros de una legislatura local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b="1" dirty="0">
                <a:latin typeface="Albertus" pitchFamily="18" charset="0"/>
              </a:rPr>
              <a:t>Sólo los hombres que eran miembros de la iglesia podían votar</a:t>
            </a:r>
          </a:p>
        </p:txBody>
      </p:sp>
      <p:pic>
        <p:nvPicPr>
          <p:cNvPr id="6" name="Picture 4" descr="townhallhou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15400" y="3090527"/>
            <a:ext cx="3276600" cy="306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170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5257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Bodoni MT Black" pitchFamily="18" charset="0"/>
              </a:rPr>
              <a:t>Colocar </a:t>
            </a:r>
            <a:r>
              <a:rPr lang="en-US" b="1" u="sng" dirty="0">
                <a:latin typeface="Bodoni MT Black" pitchFamily="18" charset="0"/>
              </a:rPr>
              <a:t>Rhode Island</a:t>
            </a:r>
          </a:p>
        </p:txBody>
      </p:sp>
      <p:pic>
        <p:nvPicPr>
          <p:cNvPr id="5" name="Picture 4" descr="hutchin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36206" y="4008581"/>
            <a:ext cx="2271776" cy="2581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http://www.loeb-tourovisitorscenter.org/images/rogerwilliams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0" y="381000"/>
            <a:ext cx="2990850" cy="2362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60218" y="2743200"/>
            <a:ext cx="32419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n-US" sz="3000" dirty="0"/>
              <a:t>Tensiones religiosas, resultantes de la intolerancia puritana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80541" y="2281534"/>
            <a:ext cx="211513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n-US" sz="3000" dirty="0"/>
              <a:t>Colonos empujados como Anne Hutchinson y Roger Williams fuera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378" y="2743200"/>
            <a:ext cx="3200406" cy="2990094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4084777" y="4516583"/>
            <a:ext cx="1228436" cy="9421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2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4724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Bodoni MT Black" pitchFamily="18" charset="0"/>
              </a:rPr>
              <a:t>Conflictos con los nativos americanos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4648200" cy="4525963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b="1" dirty="0">
                <a:latin typeface="Albertus" pitchFamily="18" charset="0"/>
              </a:rPr>
              <a:t>Conflicto de nativos americanos de 1675-1676.  </a:t>
            </a:r>
          </a:p>
          <a:p>
            <a:pPr eaLnBrk="1" hangingPunct="1"/>
            <a:r>
              <a:rPr lang="en-US" sz="2400" b="1" dirty="0">
                <a:solidFill>
                  <a:srgbClr val="FF0000"/>
                </a:solidFill>
                <a:latin typeface="Albertus" pitchFamily="18" charset="0"/>
              </a:rPr>
              <a:t>Guerra del Rey Philips</a:t>
            </a:r>
          </a:p>
          <a:p>
            <a:pPr eaLnBrk="1" hangingPunct="1"/>
            <a:r>
              <a:rPr lang="en-US" sz="2400" b="1" dirty="0">
                <a:latin typeface="Albertus" pitchFamily="18" charset="0"/>
              </a:rPr>
              <a:t>Nombrado por el líder indio </a:t>
            </a:r>
            <a:r>
              <a:rPr lang="en-US" sz="2400" b="1" dirty="0" err="1">
                <a:latin typeface="Albertus" pitchFamily="18" charset="0"/>
              </a:rPr>
              <a:t>Metacom</a:t>
            </a:r>
            <a:r>
              <a:rPr lang="en-US" sz="2400" b="1" dirty="0">
                <a:latin typeface="Albertus" pitchFamily="18" charset="0"/>
              </a:rPr>
              <a:t>, apodado "Rey Felipe" por los colonos británicos</a:t>
            </a:r>
          </a:p>
          <a:p>
            <a:pPr eaLnBrk="1" hangingPunct="1"/>
            <a:r>
              <a:rPr lang="en-US" sz="2400" b="1" dirty="0">
                <a:latin typeface="Albertus" pitchFamily="18" charset="0"/>
              </a:rPr>
              <a:t>¡Los nativos americanos perdieron más tierra!</a:t>
            </a:r>
          </a:p>
          <a:p>
            <a:pPr lvl="1" eaLnBrk="1" hangingPunct="1"/>
            <a:r>
              <a:rPr lang="en-US" sz="2400" b="1" dirty="0">
                <a:latin typeface="Albertus" pitchFamily="18" charset="0"/>
              </a:rPr>
              <a:t>el </a:t>
            </a:r>
            <a:r>
              <a:rPr lang="en-US" sz="2400" b="1" u="sng" dirty="0">
                <a:solidFill>
                  <a:srgbClr val="FF0000"/>
                </a:solidFill>
                <a:latin typeface="Albertus" pitchFamily="18" charset="0"/>
              </a:rPr>
              <a:t>Guerra del Pequot </a:t>
            </a:r>
            <a:r>
              <a:rPr lang="en-US" sz="2400" b="1" dirty="0">
                <a:latin typeface="Albertus" pitchFamily="18" charset="0"/>
              </a:rPr>
              <a:t>fue otro sangriento ejemplo de tierras indias perdidas a los colonos de Nueva Inglaterra</a:t>
            </a:r>
          </a:p>
        </p:txBody>
      </p:sp>
      <p:pic>
        <p:nvPicPr>
          <p:cNvPr id="5" name="Picture 5" descr="col p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85255"/>
            <a:ext cx="5886475" cy="628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7083028"/>
      </p:ext>
    </p:extLst>
  </p:cSld>
  <p:clrMapOvr>
    <a:masterClrMapping/>
  </p:clrMapOvr>
</p:sld>
</file>

<file path=ppt/slides/slide7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Bodoni MT Black" pitchFamily="18" charset="0"/>
              </a:rPr>
              <a:t>The Half-Way Covenant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>
                <a:latin typeface="Albertus" pitchFamily="18" charset="0"/>
              </a:rPr>
              <a:t>Muchos niños crecieron sin la misma </a:t>
            </a:r>
            <a:r>
              <a:rPr lang="en-US" sz="2400" b="1" u="sng" dirty="0">
                <a:solidFill>
                  <a:srgbClr val="FF0000"/>
                </a:solidFill>
                <a:latin typeface="Albertus" pitchFamily="18" charset="0"/>
              </a:rPr>
              <a:t>pacto fuerte (relación) con Dios</a:t>
            </a:r>
            <a:r>
              <a:rPr lang="en-US" sz="2400" dirty="0">
                <a:latin typeface="Albertus" pitchFamily="18" charset="0"/>
              </a:rPr>
              <a:t> que sus padres habían tenido</a:t>
            </a:r>
          </a:p>
          <a:p>
            <a:pPr eaLnBrk="1" hangingPunct="1"/>
            <a:r>
              <a:rPr lang="en-US" sz="2400" dirty="0">
                <a:latin typeface="Albertus" pitchFamily="18" charset="0"/>
              </a:rPr>
              <a:t>Para mantener la membresía de la iglesia alta, los puritanos tuvieron que extender una </a:t>
            </a:r>
            <a:r>
              <a:rPr lang="en-US" sz="2400" b="1" u="sng" dirty="0">
                <a:solidFill>
                  <a:srgbClr val="FF0000"/>
                </a:solidFill>
                <a:latin typeface="Albertus" pitchFamily="18" charset="0"/>
              </a:rPr>
              <a:t>membresía parcial </a:t>
            </a:r>
            <a:r>
              <a:rPr lang="en-US" sz="2400" dirty="0">
                <a:latin typeface="Albertus" pitchFamily="18" charset="0"/>
              </a:rPr>
              <a:t>a estas generaciones más jóvenes</a:t>
            </a:r>
          </a:p>
          <a:p>
            <a:pPr eaLnBrk="1" hangingPunct="1"/>
            <a:r>
              <a:rPr lang="en-US" sz="2400" dirty="0">
                <a:latin typeface="Albertus" pitchFamily="18" charset="0"/>
              </a:rPr>
              <a:t>MANTENERLOS EN LA IGLESIA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490" y="3951316"/>
            <a:ext cx="4305346" cy="290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35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Bodoni MT Black" pitchFamily="18" charset="0"/>
              </a:rPr>
              <a:t>La Carta de Massachusetts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64608"/>
            <a:ext cx="5029200" cy="4525963"/>
          </a:xfrm>
        </p:spPr>
        <p:txBody>
          <a:bodyPr/>
          <a:lstStyle/>
          <a:p>
            <a:pPr eaLnBrk="1" hangingPunct="1"/>
            <a:r>
              <a:rPr lang="en-US" b="1" dirty="0">
                <a:latin typeface="+mj-lt"/>
              </a:rPr>
              <a:t>¿Qué es una carta?</a:t>
            </a:r>
          </a:p>
          <a:p>
            <a:pPr/>
            <a:r>
              <a:rPr lang="en-US" b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Rey de Inglaterra canceló la carta</a:t>
            </a:r>
          </a:p>
          <a:p>
            <a:pPr/>
            <a:r>
              <a:rPr lang="en-US" b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Combinamos todas las colonias de Nueva Inglaterra para tener un estricto control sobre ellas.</a:t>
            </a:r>
          </a:p>
          <a:p>
            <a:pPr lvl="1"/>
            <a:r>
              <a:rPr lang="en-US" sz="2400" b="1" u="sng" dirty="0">
                <a:solidFill>
                  <a:srgbClr val="FF0000"/>
                </a:solidFill>
                <a:latin typeface="+mj-lt"/>
              </a:rPr>
              <a:t>CREADO UNA COLONY ROYAL!!!</a:t>
            </a:r>
          </a:p>
        </p:txBody>
      </p:sp>
      <p:pic>
        <p:nvPicPr>
          <p:cNvPr id="5" name="Picture 4" descr="NewEngColonie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4266" y="482601"/>
            <a:ext cx="3733185" cy="4572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127" y="3905355"/>
            <a:ext cx="3738418" cy="30616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739" y="4198929"/>
            <a:ext cx="2775527" cy="247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272445"/>
      </p:ext>
    </p:extLst>
  </p:cSld>
  <p:clrMapOvr>
    <a:masterClrMapping/>
  </p:clrMapOvr>
</p:sld>
</file>

<file path=ppt/slides/slide9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Bodoni MT Black" pitchFamily="18" charset="0"/>
              </a:rPr>
              <a:t>Los juicios de brujas de Salem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74782" y="1535546"/>
            <a:ext cx="8686800" cy="4525963"/>
          </a:xfrm>
        </p:spPr>
        <p:txBody>
          <a:bodyPr>
            <a:normAutofit/>
          </a:bodyPr>
          <a:lstStyle/>
          <a:p>
            <a:pPr/>
            <a:r>
              <a:rPr lang="en-US" sz="2400" b="1" dirty="0"/>
              <a:t>Causas: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Extremismo religioso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 papeles limitados de las mujeres 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tensiones con los nativos americanos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y el rápido crecimiento de la población fueron las causas</a:t>
            </a:r>
          </a:p>
          <a:p>
            <a:pPr/>
            <a:r>
              <a:rPr lang="en-US" sz="2400" b="1" dirty="0">
                <a:solidFill>
                  <a:schemeClr val="tx1"/>
                </a:solidFill>
              </a:rPr>
              <a:t>Más de 150 colonos acusados de brujería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(29 condenados, 19 colgados y 6 murieron en prisión) </a:t>
            </a:r>
          </a:p>
          <a:p>
            <a:pPr/>
            <a:r>
              <a:rPr lang="en-US" sz="2400" b="1" dirty="0"/>
              <a:t>TODAS LAS MENTIRAS!!!!</a:t>
            </a:r>
            <a:endParaRPr lang="en-US" sz="2400" dirty="0">
              <a:latin typeface="Albertus" pitchFamily="18" charset="0"/>
            </a:endParaRPr>
          </a:p>
        </p:txBody>
      </p:sp>
      <p:pic>
        <p:nvPicPr>
          <p:cNvPr id="5" name="Picture 5" descr="Sale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2764" y="184727"/>
            <a:ext cx="4587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0823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307</Words>
  <Application>Microsoft Office PowerPoint</Application>
  <PresentationFormat>Widescreen</PresentationFormat>
  <Paragraphs>42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Albertus</vt:lpstr>
      <vt:lpstr>Arial</vt:lpstr>
      <vt:lpstr>Bodoni MT Black</vt:lpstr>
      <vt:lpstr>Calibri</vt:lpstr>
      <vt:lpstr>Calibri Light</vt:lpstr>
      <vt:lpstr>Trebuchet MS</vt:lpstr>
      <vt:lpstr>Wingdings 3</vt:lpstr>
      <vt:lpstr>Office Theme</vt:lpstr>
      <vt:lpstr>Facet</vt:lpstr>
      <vt:lpstr>New England Colonies</vt:lpstr>
      <vt:lpstr>Describe the reasons for and challenges of settling the New England colonies.</vt:lpstr>
      <vt:lpstr>PowerPoint Presentation</vt:lpstr>
      <vt:lpstr>Settling New England</vt:lpstr>
      <vt:lpstr>Settling Rhode Island</vt:lpstr>
      <vt:lpstr>Conflicts with Native Americans</vt:lpstr>
      <vt:lpstr>The Half-Way Covenant</vt:lpstr>
      <vt:lpstr>The Massachusetts Charter</vt:lpstr>
      <vt:lpstr>The Salem Witch Trials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England Colonies</dc:title>
  <dc:creator>Elizabeth Foster</dc:creator>
  <cp:lastModifiedBy>Elizabeth Foster</cp:lastModifiedBy>
  <cp:revision>11</cp:revision>
  <dcterms:created xsi:type="dcterms:W3CDTF">2017-07-28T17:54:55Z</dcterms:created>
  <dcterms:modified xsi:type="dcterms:W3CDTF">2019-07-19T12:07:54Z</dcterms:modified>
</cp:coreProperties>
</file>