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4" r:id="rId5"/>
    <p:sldId id="277" r:id="rId6"/>
    <p:sldId id="276" r:id="rId7"/>
    <p:sldId id="275" r:id="rId8"/>
    <p:sldId id="273" r:id="rId9"/>
    <p:sldId id="269" r:id="rId10"/>
    <p:sldId id="268" r:id="rId11"/>
    <p:sldId id="270" r:id="rId12"/>
    <p:sldId id="271" r:id="rId13"/>
    <p:sldId id="272" r:id="rId14"/>
    <p:sldId id="283" r:id="rId15"/>
    <p:sldId id="267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8" y="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1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2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4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80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19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2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6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4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9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80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2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9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8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8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0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6CEE-A312-4307-BDE3-1509E2A9CCC4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6D3C-97EF-4D73-AD22-6D5B3FA22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4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Southern Colonies guided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095199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25"/>
            <a:ext cx="9144000" cy="66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80" y="0"/>
            <a:ext cx="5923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Would you ever leave your life for an unknown place?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575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ldatlas.com/webimage/countrys/namerica/usstates/coloni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21298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development of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Who funded the first colonists’ trip to Virginia?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country was responsible for maintaining the colonies?</a:t>
            </a:r>
          </a:p>
          <a:p>
            <a:pPr marL="514350" indent="-514350">
              <a:buAutoNum type="arabicPeriod"/>
            </a:pPr>
            <a:r>
              <a:rPr lang="en-US" dirty="0" smtClean="0"/>
              <a:t>Who was in Virginia before the colonists arrived?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century did it all begin?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Virginia Company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An English firm that planned to make </a:t>
            </a:r>
            <a:r>
              <a:rPr lang="en-US" sz="4000" u="sng" dirty="0" smtClean="0"/>
              <a:t>money</a:t>
            </a:r>
            <a:r>
              <a:rPr lang="en-US" sz="4000" dirty="0" smtClean="0"/>
              <a:t> by sending people to America to find </a:t>
            </a:r>
            <a:r>
              <a:rPr lang="en-US" sz="4000" u="sng" dirty="0" smtClean="0"/>
              <a:t>gold</a:t>
            </a:r>
            <a:r>
              <a:rPr lang="en-US" sz="4000" dirty="0" smtClean="0"/>
              <a:t> and other resources to send </a:t>
            </a:r>
            <a:r>
              <a:rPr lang="en-US" sz="4000" u="sng" dirty="0" smtClean="0"/>
              <a:t>back home</a:t>
            </a:r>
            <a:r>
              <a:rPr lang="en-US" sz="4000" dirty="0" smtClean="0"/>
              <a:t>.</a:t>
            </a:r>
          </a:p>
          <a:p>
            <a:endParaRPr lang="en-US" dirty="0"/>
          </a:p>
        </p:txBody>
      </p:sp>
      <p:pic>
        <p:nvPicPr>
          <p:cNvPr id="2050" name="Picture 2" descr="http://mjfellright.files.wordpress.com/2012/07/ship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52" y="4114800"/>
            <a:ext cx="1739467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6" y="4147457"/>
            <a:ext cx="232887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House of Burgesses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first European type</a:t>
            </a:r>
            <a:r>
              <a:rPr lang="en-US" sz="4400" u="sng" dirty="0" smtClean="0"/>
              <a:t> legislative </a:t>
            </a:r>
            <a:r>
              <a:rPr lang="en-US" sz="4400" dirty="0" smtClean="0"/>
              <a:t>body in the Colonies, established by the Virginia Company</a:t>
            </a:r>
            <a:r>
              <a:rPr lang="en-US" sz="4400" dirty="0" smtClean="0"/>
              <a:t>.</a:t>
            </a:r>
          </a:p>
          <a:p>
            <a:endParaRPr lang="en-US" sz="4400" dirty="0"/>
          </a:p>
          <a:p>
            <a:r>
              <a:rPr lang="en-US" sz="4400" dirty="0" smtClean="0">
                <a:solidFill>
                  <a:srgbClr val="FF0000"/>
                </a:solidFill>
              </a:rPr>
              <a:t>Representative</a:t>
            </a:r>
          </a:p>
          <a:p>
            <a:pPr marL="0" indent="0">
              <a:buNone/>
            </a:pPr>
            <a:r>
              <a:rPr lang="en-US" sz="4400" smtClean="0">
                <a:solidFill>
                  <a:srgbClr val="FF0000"/>
                </a:solidFill>
              </a:rPr>
              <a:t>Government!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socialstudiesforkids.com/graphics/houseofburgess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2876550" cy="20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Tobacco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u="sng" dirty="0" smtClean="0"/>
              <a:t>Tobacco</a:t>
            </a:r>
            <a:r>
              <a:rPr lang="en-US" sz="4400" dirty="0" smtClean="0"/>
              <a:t> became the major cash crop and source of </a:t>
            </a:r>
            <a:r>
              <a:rPr lang="en-US" sz="4400" u="sng" dirty="0" smtClean="0"/>
              <a:t>wealth</a:t>
            </a:r>
            <a:r>
              <a:rPr lang="en-US" sz="4400" dirty="0" smtClean="0"/>
              <a:t> for the Virginia colony.</a:t>
            </a:r>
            <a:endParaRPr lang="en-US" sz="4400" dirty="0"/>
          </a:p>
        </p:txBody>
      </p:sp>
      <p:pic>
        <p:nvPicPr>
          <p:cNvPr id="4098" name="Picture 2" descr="http://www.montgomeryschoolsmd.org/uploadedImages/schools/meadowhalles/history/TobaccoFa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21723"/>
            <a:ext cx="2876550" cy="26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work to cultivate tobacco was labor intensive, and led to the dependence on </a:t>
            </a: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    </a:t>
            </a:r>
            <a:r>
              <a:rPr lang="en-US" sz="4800" u="sng" dirty="0" smtClean="0"/>
              <a:t>slavery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5122" name="Picture 2" descr="http://www.montgomeryschoolsmd.org/uploadedImages/schools/meadowhalles/history/TobaccoFa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714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Hashtag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Virginia colonists’ relations with the Powhatan Indian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Powhatan Indians were </a:t>
            </a:r>
            <a:r>
              <a:rPr lang="en-US" sz="4000" u="sng" dirty="0" smtClean="0"/>
              <a:t>indigenous</a:t>
            </a:r>
            <a:r>
              <a:rPr lang="en-US" sz="4000" dirty="0" smtClean="0"/>
              <a:t> to Virginia.</a:t>
            </a:r>
          </a:p>
          <a:p>
            <a:r>
              <a:rPr lang="en-US" sz="4000" dirty="0" smtClean="0"/>
              <a:t>The colonists forced the </a:t>
            </a:r>
            <a:r>
              <a:rPr lang="en-US" sz="4000" dirty="0" err="1" smtClean="0"/>
              <a:t>Powhatans</a:t>
            </a:r>
            <a:r>
              <a:rPr lang="en-US" sz="4000" dirty="0" smtClean="0"/>
              <a:t> off their </a:t>
            </a:r>
            <a:r>
              <a:rPr lang="en-US" sz="4000" u="sng" dirty="0" smtClean="0"/>
              <a:t>land</a:t>
            </a:r>
            <a:r>
              <a:rPr lang="en-US" sz="4000" dirty="0" smtClean="0"/>
              <a:t> to grow </a:t>
            </a:r>
            <a:r>
              <a:rPr lang="en-US" sz="4000" u="sng" dirty="0" smtClean="0"/>
              <a:t>tobacco.</a:t>
            </a:r>
            <a:endParaRPr lang="en-US" sz="4000" u="sng" dirty="0"/>
          </a:p>
        </p:txBody>
      </p:sp>
      <p:pic>
        <p:nvPicPr>
          <p:cNvPr id="6146" name="Picture 2" descr="http://upload.wikimedia.org/wikipedia/commons/2/2e/Smith_Pamu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3400"/>
            <a:ext cx="1905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Cause of Bacon’s Rebellion</a:t>
            </a:r>
            <a:br>
              <a:rPr lang="en-US" b="1" dirty="0" smtClean="0"/>
            </a:br>
            <a:r>
              <a:rPr lang="en-US" b="1" dirty="0" smtClean="0"/>
              <a:t>Conflict and Change!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</a:t>
            </a:r>
            <a:r>
              <a:rPr lang="en-US" sz="4000" dirty="0" err="1" smtClean="0"/>
              <a:t>Powhatans</a:t>
            </a:r>
            <a:r>
              <a:rPr lang="en-US" sz="4000" dirty="0" smtClean="0"/>
              <a:t> were still left after many were forced out.</a:t>
            </a:r>
          </a:p>
          <a:p>
            <a:r>
              <a:rPr lang="en-US" sz="4000" dirty="0" smtClean="0"/>
              <a:t>The colonists who did not own land wanted the remaining </a:t>
            </a:r>
            <a:r>
              <a:rPr lang="en-US" sz="4000" dirty="0" err="1" smtClean="0"/>
              <a:t>Powhatans</a:t>
            </a:r>
            <a:r>
              <a:rPr lang="en-US" sz="4000" dirty="0" smtClean="0"/>
              <a:t> to be treated harsher (push them out too), so that more land would be available to the colonists.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97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Bacon’s Rebellion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The landless rebels staged a rebellion known as </a:t>
            </a:r>
            <a:r>
              <a:rPr lang="en-US" sz="4400" u="sng" dirty="0" smtClean="0"/>
              <a:t>Bacon’s Rebellion- </a:t>
            </a:r>
            <a:r>
              <a:rPr lang="en-US" sz="4400" dirty="0" smtClean="0"/>
              <a:t>an uprising against the governor and his wealthy landowner supporters as an attempt to gain </a:t>
            </a:r>
            <a:r>
              <a:rPr lang="en-US" sz="4400" u="sng" dirty="0" smtClean="0"/>
              <a:t>land ownership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999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rnussbaum.com/images/13map1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68" y="381000"/>
            <a:ext cx="750008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0" b="1" dirty="0" smtClean="0"/>
              <a:t>Jamestown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10019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0" b="1" dirty="0" smtClean="0"/>
              <a:t>Virginia Company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3830191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0" b="1" dirty="0" smtClean="0"/>
              <a:t>Bacon’s Rebellion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3830465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0" b="1" dirty="0" smtClean="0"/>
              <a:t>tobacco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2812350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0" b="1" smtClean="0"/>
              <a:t>House of Burgesses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72394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453"/>
            <a:ext cx="9144000" cy="57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68" y="590905"/>
            <a:ext cx="5892063" cy="567619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019800" y="1676400"/>
            <a:ext cx="1295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96200" y="1447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Quebec- fur trade</a:t>
            </a:r>
          </a:p>
          <a:p>
            <a:r>
              <a:rPr lang="en-US" dirty="0" smtClean="0"/>
              <a:t>(France)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smtClean="0">
                <a:solidFill>
                  <a:srgbClr val="FF0000"/>
                </a:solidFill>
              </a:rPr>
              <a:t>colony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Territories established by the government of a nation in a foreign 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4419600" cy="504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2106"/>
            <a:ext cx="4267200" cy="66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29"/>
            <a:ext cx="9144000" cy="61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7531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283</Words>
  <Application>Microsoft Office PowerPoint</Application>
  <PresentationFormat>On-screen Show (4:3)</PresentationFormat>
  <Paragraphs>38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Office Theme</vt:lpstr>
      <vt:lpstr>iRespondQuestionMaster</vt:lpstr>
      <vt:lpstr>iRespondGraphMaster</vt:lpstr>
      <vt:lpstr>Southern Colonies guided notes</vt:lpstr>
      <vt:lpstr>Hashtag Activity</vt:lpstr>
      <vt:lpstr>PowerPoint Presentation</vt:lpstr>
      <vt:lpstr>PowerPoint Presentation</vt:lpstr>
      <vt:lpstr>What is a colony?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Before the development of Virginia</vt:lpstr>
      <vt:lpstr>The Virginia Company</vt:lpstr>
      <vt:lpstr>House of Burgesses</vt:lpstr>
      <vt:lpstr>Tobacco</vt:lpstr>
      <vt:lpstr>Tobacco</vt:lpstr>
      <vt:lpstr>The Virginia colonists’ relations with the Powhatan Indian</vt:lpstr>
      <vt:lpstr>The Cause of Bacon’s Rebellion Conflict and Change!</vt:lpstr>
      <vt:lpstr>Bacon’s Rebellion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Colonies guided notes</dc:title>
  <dc:creator>Elizabeth Foster</dc:creator>
  <cp:lastModifiedBy>Elizabeth Foster</cp:lastModifiedBy>
  <cp:revision>20</cp:revision>
  <cp:lastPrinted>2017-01-12T15:29:22Z</cp:lastPrinted>
  <dcterms:created xsi:type="dcterms:W3CDTF">2012-08-10T19:36:34Z</dcterms:created>
  <dcterms:modified xsi:type="dcterms:W3CDTF">2017-01-12T15:35:33Z</dcterms:modified>
</cp:coreProperties>
</file>