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70" r:id="rId1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AC10B-3981-4ABE-BF96-E7928D08CBE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503CA-FE68-4F0A-8A36-DA772B559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Production Possibilities 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72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" y="5867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617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990600" y="1981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86000" y="28194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038600" y="36576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10200" y="4648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362700" y="6057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6019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3246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990600" y="20574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90800" y="2743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191000" y="34290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45720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553200" y="5791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146412" y="2347415"/>
            <a:ext cx="5609230" cy="3766782"/>
          </a:xfrm>
          <a:custGeom>
            <a:avLst/>
            <a:gdLst>
              <a:gd name="connsiteX0" fmla="*/ 0 w 5609230"/>
              <a:gd name="connsiteY0" fmla="*/ 0 h 3766782"/>
              <a:gd name="connsiteX1" fmla="*/ 3248167 w 5609230"/>
              <a:gd name="connsiteY1" fmla="*/ 1323833 h 3766782"/>
              <a:gd name="connsiteX2" fmla="*/ 3248167 w 5609230"/>
              <a:gd name="connsiteY2" fmla="*/ 1323833 h 3766782"/>
              <a:gd name="connsiteX3" fmla="*/ 5609230 w 5609230"/>
              <a:gd name="connsiteY3" fmla="*/ 3766782 h 3766782"/>
              <a:gd name="connsiteX4" fmla="*/ 5609230 w 5609230"/>
              <a:gd name="connsiteY4" fmla="*/ 3766782 h 37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9230" h="3766782">
                <a:moveTo>
                  <a:pt x="0" y="0"/>
                </a:moveTo>
                <a:lnTo>
                  <a:pt x="3248167" y="1323833"/>
                </a:lnTo>
                <a:lnTo>
                  <a:pt x="3248167" y="1323833"/>
                </a:lnTo>
                <a:lnTo>
                  <a:pt x="5609230" y="3766782"/>
                </a:lnTo>
                <a:lnTo>
                  <a:pt x="5609230" y="37667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781800" y="563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819400" y="2590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29540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362700" y="6057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6019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3246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990600" y="20574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90800" y="2743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191000" y="34290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45720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553200" y="5791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146412" y="2347415"/>
            <a:ext cx="5609230" cy="3766782"/>
          </a:xfrm>
          <a:custGeom>
            <a:avLst/>
            <a:gdLst>
              <a:gd name="connsiteX0" fmla="*/ 0 w 5609230"/>
              <a:gd name="connsiteY0" fmla="*/ 0 h 3766782"/>
              <a:gd name="connsiteX1" fmla="*/ 3248167 w 5609230"/>
              <a:gd name="connsiteY1" fmla="*/ 1323833 h 3766782"/>
              <a:gd name="connsiteX2" fmla="*/ 3248167 w 5609230"/>
              <a:gd name="connsiteY2" fmla="*/ 1323833 h 3766782"/>
              <a:gd name="connsiteX3" fmla="*/ 5609230 w 5609230"/>
              <a:gd name="connsiteY3" fmla="*/ 3766782 h 3766782"/>
              <a:gd name="connsiteX4" fmla="*/ 5609230 w 5609230"/>
              <a:gd name="connsiteY4" fmla="*/ 3766782 h 37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9230" h="3766782">
                <a:moveTo>
                  <a:pt x="0" y="0"/>
                </a:moveTo>
                <a:lnTo>
                  <a:pt x="3248167" y="1323833"/>
                </a:lnTo>
                <a:lnTo>
                  <a:pt x="3248167" y="1323833"/>
                </a:lnTo>
                <a:lnTo>
                  <a:pt x="5609230" y="3766782"/>
                </a:lnTo>
                <a:lnTo>
                  <a:pt x="5609230" y="37667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133600" y="47244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4600" y="4572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563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819400" y="2590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29540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362700" y="60579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6019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3246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990600" y="20574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90800" y="2743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191000" y="34290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86400" y="45720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553200" y="5791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146412" y="2347415"/>
            <a:ext cx="5609230" cy="3766782"/>
          </a:xfrm>
          <a:custGeom>
            <a:avLst/>
            <a:gdLst>
              <a:gd name="connsiteX0" fmla="*/ 0 w 5609230"/>
              <a:gd name="connsiteY0" fmla="*/ 0 h 3766782"/>
              <a:gd name="connsiteX1" fmla="*/ 3248167 w 5609230"/>
              <a:gd name="connsiteY1" fmla="*/ 1323833 h 3766782"/>
              <a:gd name="connsiteX2" fmla="*/ 3248167 w 5609230"/>
              <a:gd name="connsiteY2" fmla="*/ 1323833 h 3766782"/>
              <a:gd name="connsiteX3" fmla="*/ 5609230 w 5609230"/>
              <a:gd name="connsiteY3" fmla="*/ 3766782 h 3766782"/>
              <a:gd name="connsiteX4" fmla="*/ 5609230 w 5609230"/>
              <a:gd name="connsiteY4" fmla="*/ 3766782 h 376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9230" h="3766782">
                <a:moveTo>
                  <a:pt x="0" y="0"/>
                </a:moveTo>
                <a:lnTo>
                  <a:pt x="3248167" y="1323833"/>
                </a:lnTo>
                <a:lnTo>
                  <a:pt x="3248167" y="1323833"/>
                </a:lnTo>
                <a:lnTo>
                  <a:pt x="5609230" y="3766782"/>
                </a:lnTo>
                <a:lnTo>
                  <a:pt x="5609230" y="37667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72200" y="2286000"/>
            <a:ext cx="3810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5532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81800" y="563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4196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819400" y="2590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29540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graphic representation of the different combinations of two products that can be made from a limited set of resources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7" y="3276600"/>
            <a:ext cx="46196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PPC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Production Possibilities Curve: </a:t>
            </a:r>
            <a:r>
              <a:rPr lang="en-US" dirty="0" smtClean="0"/>
              <a:t>a graph that shows alternate ways to use an economy’s productive resources</a:t>
            </a:r>
          </a:p>
          <a:p>
            <a:pPr eaLnBrk="1" hangingPunct="1">
              <a:defRPr/>
            </a:pPr>
            <a:r>
              <a:rPr lang="en-US" dirty="0" smtClean="0"/>
              <a:t>Comparison between two g/s</a:t>
            </a:r>
          </a:p>
        </p:txBody>
      </p:sp>
    </p:spTree>
    <p:extLst>
      <p:ext uri="{BB962C8B-B14F-4D97-AF65-F5344CB8AC3E}">
        <p14:creationId xmlns:p14="http://schemas.microsoft.com/office/powerpoint/2010/main" val="3951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Key Points on the Graph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Efficiency: </a:t>
            </a:r>
            <a:r>
              <a:rPr lang="en-US" dirty="0" smtClean="0"/>
              <a:t>using resources to maximize production</a:t>
            </a:r>
          </a:p>
          <a:p>
            <a:pPr lvl="2" eaLnBrk="1" hangingPunct="1">
              <a:defRPr/>
            </a:pPr>
            <a:r>
              <a:rPr lang="en-US" dirty="0" smtClean="0"/>
              <a:t>Points ALONG the PPC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Underutilization: </a:t>
            </a:r>
            <a:r>
              <a:rPr lang="en-US" dirty="0" smtClean="0"/>
              <a:t>using fewer resources than an economy is capable of using</a:t>
            </a:r>
          </a:p>
          <a:p>
            <a:pPr lvl="2" eaLnBrk="1" hangingPunct="1">
              <a:defRPr/>
            </a:pPr>
            <a:r>
              <a:rPr lang="en-US" dirty="0" smtClean="0"/>
              <a:t>Points INSIDE the PPC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Future PPC </a:t>
            </a:r>
            <a:r>
              <a:rPr lang="en-US" dirty="0" smtClean="0"/>
              <a:t>– impossible to reach with given resources and technology</a:t>
            </a:r>
          </a:p>
          <a:p>
            <a:pPr lvl="2" eaLnBrk="1" hangingPunct="1">
              <a:defRPr/>
            </a:pPr>
            <a:r>
              <a:rPr lang="en-US" dirty="0" smtClean="0"/>
              <a:t>Points OUTSIDE the PPC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4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46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69057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 Spent Per Product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Pizzas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Number of Spaghetti Dinners</a:t>
                      </a:r>
                      <a:endParaRPr lang="en-US" sz="2800" dirty="0"/>
                    </a:p>
                  </a:txBody>
                  <a:tcPr/>
                </a:tc>
              </a:tr>
              <a:tr h="6386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on Pizzas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11646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¾ on Pizza</a:t>
                      </a:r>
                    </a:p>
                    <a:p>
                      <a:r>
                        <a:rPr lang="en-US" sz="2800" dirty="0" smtClean="0"/>
                        <a:t>¼ on Spaghetti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</a:t>
                      </a:r>
                      <a:endParaRPr lang="en-US" sz="2800" dirty="0"/>
                    </a:p>
                  </a:txBody>
                  <a:tcPr/>
                </a:tc>
              </a:tr>
              <a:tr h="11646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½ on</a:t>
                      </a:r>
                      <a:r>
                        <a:rPr lang="en-US" sz="2800" baseline="0" dirty="0" smtClean="0"/>
                        <a:t> Pizzas</a:t>
                      </a:r>
                    </a:p>
                    <a:p>
                      <a:r>
                        <a:rPr lang="en-US" sz="2800" baseline="0" dirty="0" smtClean="0"/>
                        <a:t>½ on Spaghetti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150</a:t>
                      </a:r>
                      <a:endParaRPr lang="en-US" sz="2800" dirty="0"/>
                    </a:p>
                  </a:txBody>
                  <a:tcPr/>
                </a:tc>
              </a:tr>
              <a:tr h="11646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¼ on</a:t>
                      </a:r>
                      <a:r>
                        <a:rPr lang="en-US" sz="2800" baseline="0" dirty="0" smtClean="0"/>
                        <a:t> Pizza</a:t>
                      </a:r>
                    </a:p>
                    <a:p>
                      <a:r>
                        <a:rPr lang="en-US" sz="2800" baseline="0" dirty="0" smtClean="0"/>
                        <a:t>¾ on Spaghetti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225</a:t>
                      </a:r>
                      <a:endParaRPr lang="en-US" sz="2800" dirty="0"/>
                    </a:p>
                  </a:txBody>
                  <a:tcPr/>
                </a:tc>
              </a:tr>
              <a:tr h="6386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on Spaghetti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72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" y="6019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617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72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09600" y="5943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617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990600" y="1981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72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5943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617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1066800" y="1981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286000" y="28194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028700" y="39243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60960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00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481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9723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295900" y="61341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2209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" y="3048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3733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990600"/>
            <a:ext cx="1921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Pizzas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0" y="6211669"/>
            <a:ext cx="3124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Spaghetti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914400" y="5943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624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150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639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225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617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300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990600" y="1981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14600" y="27432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038600" y="3581400"/>
            <a:ext cx="304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245</Words>
  <Application>Microsoft Office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Production Possibilities Curve</vt:lpstr>
      <vt:lpstr>What is it?</vt:lpstr>
      <vt:lpstr>PPC</vt:lpstr>
      <vt:lpstr>Key Points on the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</dc:creator>
  <cp:lastModifiedBy>Elizabeth Foster</cp:lastModifiedBy>
  <cp:revision>13</cp:revision>
  <cp:lastPrinted>2016-08-15T13:12:20Z</cp:lastPrinted>
  <dcterms:created xsi:type="dcterms:W3CDTF">2011-01-19T14:27:51Z</dcterms:created>
  <dcterms:modified xsi:type="dcterms:W3CDTF">2016-08-15T16:02:12Z</dcterms:modified>
</cp:coreProperties>
</file>